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7" r:id="rId1"/>
  </p:sldMasterIdLst>
  <p:notesMasterIdLst>
    <p:notesMasterId r:id="rId22"/>
  </p:notesMasterIdLst>
  <p:sldIdLst>
    <p:sldId id="256" r:id="rId2"/>
    <p:sldId id="276" r:id="rId3"/>
    <p:sldId id="257" r:id="rId4"/>
    <p:sldId id="258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7" r:id="rId19"/>
    <p:sldId id="278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5852" autoAdjust="0"/>
  </p:normalViewPr>
  <p:slideViewPr>
    <p:cSldViewPr snapToGrid="0">
      <p:cViewPr varScale="1">
        <p:scale>
          <a:sx n="95" d="100"/>
          <a:sy n="95" d="100"/>
        </p:scale>
        <p:origin x="8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93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J KUMAR KAUSHAL" userId="f785bf08752e8485" providerId="LiveId" clId="{4A03FBE3-483D-419C-BB4F-353B9583E22F}"/>
    <pc:docChg chg="undo custSel addSld delSld modSld sldOrd modMainMaster addSection delSection">
      <pc:chgData name="ANUJ KUMAR KAUSHAL" userId="f785bf08752e8485" providerId="LiveId" clId="{4A03FBE3-483D-419C-BB4F-353B9583E22F}" dt="2021-08-07T09:41:33.349" v="3876"/>
      <pc:docMkLst>
        <pc:docMk/>
      </pc:docMkLst>
      <pc:sldChg chg="modSp mod modTransition setBg">
        <pc:chgData name="ANUJ KUMAR KAUSHAL" userId="f785bf08752e8485" providerId="LiveId" clId="{4A03FBE3-483D-419C-BB4F-353B9583E22F}" dt="2021-08-07T09:41:33.349" v="3876"/>
        <pc:sldMkLst>
          <pc:docMk/>
          <pc:sldMk cId="3800342152" sldId="256"/>
        </pc:sldMkLst>
        <pc:spChg chg="mod">
          <ac:chgData name="ANUJ KUMAR KAUSHAL" userId="f785bf08752e8485" providerId="LiveId" clId="{4A03FBE3-483D-419C-BB4F-353B9583E22F}" dt="2021-08-02T08:15:59.740" v="0" actId="207"/>
          <ac:spMkLst>
            <pc:docMk/>
            <pc:sldMk cId="3800342152" sldId="256"/>
            <ac:spMk id="14" creationId="{A122F2D8-AAA9-4294-850C-B699EB3DA80C}"/>
          </ac:spMkLst>
        </pc:spChg>
      </pc:sldChg>
      <pc:sldChg chg="addSp delSp modSp mod setBg">
        <pc:chgData name="ANUJ KUMAR KAUSHAL" userId="f785bf08752e8485" providerId="LiveId" clId="{4A03FBE3-483D-419C-BB4F-353B9583E22F}" dt="2021-08-07T06:49:41.958" v="2894"/>
        <pc:sldMkLst>
          <pc:docMk/>
          <pc:sldMk cId="1342248591" sldId="257"/>
        </pc:sldMkLst>
        <pc:spChg chg="add mod">
          <ac:chgData name="ANUJ KUMAR KAUSHAL" userId="f785bf08752e8485" providerId="LiveId" clId="{4A03FBE3-483D-419C-BB4F-353B9583E22F}" dt="2021-08-07T06:30:30.222" v="2331" actId="1076"/>
          <ac:spMkLst>
            <pc:docMk/>
            <pc:sldMk cId="1342248591" sldId="257"/>
            <ac:spMk id="2" creationId="{392663A9-04AC-4055-8BD5-06A036E4A76E}"/>
          </ac:spMkLst>
        </pc:spChg>
        <pc:spChg chg="add del mod">
          <ac:chgData name="ANUJ KUMAR KAUSHAL" userId="f785bf08752e8485" providerId="LiveId" clId="{4A03FBE3-483D-419C-BB4F-353B9583E22F}" dt="2021-08-07T06:00:08.342" v="1481" actId="21"/>
          <ac:spMkLst>
            <pc:docMk/>
            <pc:sldMk cId="1342248591" sldId="257"/>
            <ac:spMk id="3" creationId="{FE4CBAC5-0584-479E-A600-89A23B14D194}"/>
          </ac:spMkLst>
        </pc:spChg>
        <pc:spChg chg="add del mod">
          <ac:chgData name="ANUJ KUMAR KAUSHAL" userId="f785bf08752e8485" providerId="LiveId" clId="{4A03FBE3-483D-419C-BB4F-353B9583E22F}" dt="2021-08-07T06:04:20.388" v="1506" actId="478"/>
          <ac:spMkLst>
            <pc:docMk/>
            <pc:sldMk cId="1342248591" sldId="257"/>
            <ac:spMk id="4" creationId="{A4EDFDB6-007C-472F-AD98-00BF308351CF}"/>
          </ac:spMkLst>
        </pc:spChg>
        <pc:spChg chg="add del mod">
          <ac:chgData name="ANUJ KUMAR KAUSHAL" userId="f785bf08752e8485" providerId="LiveId" clId="{4A03FBE3-483D-419C-BB4F-353B9583E22F}" dt="2021-08-07T06:01:27.195" v="1489"/>
          <ac:spMkLst>
            <pc:docMk/>
            <pc:sldMk cId="1342248591" sldId="257"/>
            <ac:spMk id="5" creationId="{467036A5-3AF7-4268-A106-1F1BBA2FA37E}"/>
          </ac:spMkLst>
        </pc:spChg>
        <pc:spChg chg="add mod">
          <ac:chgData name="ANUJ KUMAR KAUSHAL" userId="f785bf08752e8485" providerId="LiveId" clId="{4A03FBE3-483D-419C-BB4F-353B9583E22F}" dt="2021-08-07T06:30:25.570" v="2330" actId="1076"/>
          <ac:spMkLst>
            <pc:docMk/>
            <pc:sldMk cId="1342248591" sldId="257"/>
            <ac:spMk id="6" creationId="{16645C34-94E3-44F4-870F-F60EB36AD5F7}"/>
          </ac:spMkLst>
        </pc:spChg>
      </pc:sldChg>
      <pc:sldChg chg="addSp modSp mod">
        <pc:chgData name="ANUJ KUMAR KAUSHAL" userId="f785bf08752e8485" providerId="LiveId" clId="{4A03FBE3-483D-419C-BB4F-353B9583E22F}" dt="2021-08-07T06:45:27.760" v="2776" actId="12"/>
        <pc:sldMkLst>
          <pc:docMk/>
          <pc:sldMk cId="570987148" sldId="258"/>
        </pc:sldMkLst>
        <pc:spChg chg="add mod">
          <ac:chgData name="ANUJ KUMAR KAUSHAL" userId="f785bf08752e8485" providerId="LiveId" clId="{4A03FBE3-483D-419C-BB4F-353B9583E22F}" dt="2021-08-02T08:40:50.086" v="358" actId="1076"/>
          <ac:spMkLst>
            <pc:docMk/>
            <pc:sldMk cId="570987148" sldId="258"/>
            <ac:spMk id="2" creationId="{D65824BA-39B5-4299-A88C-C4CEA90B2D27}"/>
          </ac:spMkLst>
        </pc:spChg>
        <pc:spChg chg="add mod">
          <ac:chgData name="ANUJ KUMAR KAUSHAL" userId="f785bf08752e8485" providerId="LiveId" clId="{4A03FBE3-483D-419C-BB4F-353B9583E22F}" dt="2021-08-07T06:45:27.760" v="2776" actId="12"/>
          <ac:spMkLst>
            <pc:docMk/>
            <pc:sldMk cId="570987148" sldId="258"/>
            <ac:spMk id="3" creationId="{F602F51B-42FC-466D-BA67-A873B0BF6CB8}"/>
          </ac:spMkLst>
        </pc:spChg>
      </pc:sldChg>
      <pc:sldChg chg="addSp modSp del mod">
        <pc:chgData name="ANUJ KUMAR KAUSHAL" userId="f785bf08752e8485" providerId="LiveId" clId="{4A03FBE3-483D-419C-BB4F-353B9583E22F}" dt="2021-08-07T06:32:31.873" v="2332" actId="47"/>
        <pc:sldMkLst>
          <pc:docMk/>
          <pc:sldMk cId="2365786601" sldId="259"/>
        </pc:sldMkLst>
        <pc:spChg chg="add mod">
          <ac:chgData name="ANUJ KUMAR KAUSHAL" userId="f785bf08752e8485" providerId="LiveId" clId="{4A03FBE3-483D-419C-BB4F-353B9583E22F}" dt="2021-08-02T08:41:49.999" v="389" actId="1076"/>
          <ac:spMkLst>
            <pc:docMk/>
            <pc:sldMk cId="2365786601" sldId="259"/>
            <ac:spMk id="2" creationId="{0154AC40-3F59-4F3D-8AEA-126A94ACF15F}"/>
          </ac:spMkLst>
        </pc:spChg>
      </pc:sldChg>
      <pc:sldChg chg="addSp modSp mod setBg">
        <pc:chgData name="ANUJ KUMAR KAUSHAL" userId="f785bf08752e8485" providerId="LiveId" clId="{4A03FBE3-483D-419C-BB4F-353B9583E22F}" dt="2021-08-07T06:49:21.932" v="2888"/>
        <pc:sldMkLst>
          <pc:docMk/>
          <pc:sldMk cId="878059754" sldId="260"/>
        </pc:sldMkLst>
        <pc:spChg chg="add mod">
          <ac:chgData name="ANUJ KUMAR KAUSHAL" userId="f785bf08752e8485" providerId="LiveId" clId="{4A03FBE3-483D-419C-BB4F-353B9583E22F}" dt="2021-08-02T08:42:23.726" v="409" actId="1076"/>
          <ac:spMkLst>
            <pc:docMk/>
            <pc:sldMk cId="878059754" sldId="260"/>
            <ac:spMk id="2" creationId="{78583AA9-8818-4862-8E2C-8DCC8744870E}"/>
          </ac:spMkLst>
        </pc:spChg>
        <pc:spChg chg="add mod">
          <ac:chgData name="ANUJ KUMAR KAUSHAL" userId="f785bf08752e8485" providerId="LiveId" clId="{4A03FBE3-483D-419C-BB4F-353B9583E22F}" dt="2021-08-07T06:48:15.780" v="2871" actId="20577"/>
          <ac:spMkLst>
            <pc:docMk/>
            <pc:sldMk cId="878059754" sldId="260"/>
            <ac:spMk id="3" creationId="{9AA7FA42-96E7-499B-9887-D930C5AA0FAE}"/>
          </ac:spMkLst>
        </pc:spChg>
      </pc:sldChg>
      <pc:sldChg chg="addSp modSp del mod">
        <pc:chgData name="ANUJ KUMAR KAUSHAL" userId="f785bf08752e8485" providerId="LiveId" clId="{4A03FBE3-483D-419C-BB4F-353B9583E22F}" dt="2021-08-07T06:50:07.224" v="2895" actId="47"/>
        <pc:sldMkLst>
          <pc:docMk/>
          <pc:sldMk cId="3103089401" sldId="261"/>
        </pc:sldMkLst>
        <pc:spChg chg="add mod">
          <ac:chgData name="ANUJ KUMAR KAUSHAL" userId="f785bf08752e8485" providerId="LiveId" clId="{4A03FBE3-483D-419C-BB4F-353B9583E22F}" dt="2021-08-02T08:44:12.983" v="439" actId="1076"/>
          <ac:spMkLst>
            <pc:docMk/>
            <pc:sldMk cId="3103089401" sldId="261"/>
            <ac:spMk id="2" creationId="{A60C9673-AA27-402A-B922-EC568C268FA7}"/>
          </ac:spMkLst>
        </pc:spChg>
      </pc:sldChg>
      <pc:sldChg chg="addSp delSp modSp mod">
        <pc:chgData name="ANUJ KUMAR KAUSHAL" userId="f785bf08752e8485" providerId="LiveId" clId="{4A03FBE3-483D-419C-BB4F-353B9583E22F}" dt="2021-08-07T09:13:43.141" v="3488" actId="13822"/>
        <pc:sldMkLst>
          <pc:docMk/>
          <pc:sldMk cId="3323425857" sldId="262"/>
        </pc:sldMkLst>
        <pc:spChg chg="add mod">
          <ac:chgData name="ANUJ KUMAR KAUSHAL" userId="f785bf08752e8485" providerId="LiveId" clId="{4A03FBE3-483D-419C-BB4F-353B9583E22F}" dt="2021-08-07T08:43:49.983" v="2932" actId="1076"/>
          <ac:spMkLst>
            <pc:docMk/>
            <pc:sldMk cId="3323425857" sldId="262"/>
            <ac:spMk id="2" creationId="{AF607242-A42E-4D5D-BCA4-2CE7F0B4BFC3}"/>
          </ac:spMkLst>
        </pc:spChg>
        <pc:spChg chg="add mod">
          <ac:chgData name="ANUJ KUMAR KAUSHAL" userId="f785bf08752e8485" providerId="LiveId" clId="{4A03FBE3-483D-419C-BB4F-353B9583E22F}" dt="2021-08-07T09:11:56.442" v="3479" actId="1076"/>
          <ac:spMkLst>
            <pc:docMk/>
            <pc:sldMk cId="3323425857" sldId="262"/>
            <ac:spMk id="4" creationId="{8E392E00-5376-49E1-8FC3-B72984F12178}"/>
          </ac:spMkLst>
        </pc:spChg>
        <pc:spChg chg="add mod">
          <ac:chgData name="ANUJ KUMAR KAUSHAL" userId="f785bf08752e8485" providerId="LiveId" clId="{4A03FBE3-483D-419C-BB4F-353B9583E22F}" dt="2021-08-07T09:11:56.442" v="3479" actId="1076"/>
          <ac:spMkLst>
            <pc:docMk/>
            <pc:sldMk cId="3323425857" sldId="262"/>
            <ac:spMk id="15" creationId="{241D1510-50DB-46CD-9A7F-57E9ECEFC482}"/>
          </ac:spMkLst>
        </pc:spChg>
        <pc:spChg chg="add mod">
          <ac:chgData name="ANUJ KUMAR KAUSHAL" userId="f785bf08752e8485" providerId="LiveId" clId="{4A03FBE3-483D-419C-BB4F-353B9583E22F}" dt="2021-08-07T09:11:56.442" v="3479" actId="1076"/>
          <ac:spMkLst>
            <pc:docMk/>
            <pc:sldMk cId="3323425857" sldId="262"/>
            <ac:spMk id="16" creationId="{E62095B3-099B-466A-9C0B-ECA606C772F6}"/>
          </ac:spMkLst>
        </pc:spChg>
        <pc:spChg chg="add mod">
          <ac:chgData name="ANUJ KUMAR KAUSHAL" userId="f785bf08752e8485" providerId="LiveId" clId="{4A03FBE3-483D-419C-BB4F-353B9583E22F}" dt="2021-08-07T09:11:56.442" v="3479" actId="1076"/>
          <ac:spMkLst>
            <pc:docMk/>
            <pc:sldMk cId="3323425857" sldId="262"/>
            <ac:spMk id="19" creationId="{2DBFEB80-F008-418A-A9B7-A9F720545BEF}"/>
          </ac:spMkLst>
        </pc:spChg>
        <pc:spChg chg="add mod">
          <ac:chgData name="ANUJ KUMAR KAUSHAL" userId="f785bf08752e8485" providerId="LiveId" clId="{4A03FBE3-483D-419C-BB4F-353B9583E22F}" dt="2021-08-07T09:11:56.442" v="3479" actId="1076"/>
          <ac:spMkLst>
            <pc:docMk/>
            <pc:sldMk cId="3323425857" sldId="262"/>
            <ac:spMk id="22" creationId="{C7CD948F-027A-44B4-89FB-D05A3BB94CE1}"/>
          </ac:spMkLst>
        </pc:spChg>
        <pc:spChg chg="add mod">
          <ac:chgData name="ANUJ KUMAR KAUSHAL" userId="f785bf08752e8485" providerId="LiveId" clId="{4A03FBE3-483D-419C-BB4F-353B9583E22F}" dt="2021-08-07T09:11:56.442" v="3479" actId="1076"/>
          <ac:spMkLst>
            <pc:docMk/>
            <pc:sldMk cId="3323425857" sldId="262"/>
            <ac:spMk id="25" creationId="{B9D890C0-3057-4521-8830-190B7DB35DBB}"/>
          </ac:spMkLst>
        </pc:spChg>
        <pc:spChg chg="add mod">
          <ac:chgData name="ANUJ KUMAR KAUSHAL" userId="f785bf08752e8485" providerId="LiveId" clId="{4A03FBE3-483D-419C-BB4F-353B9583E22F}" dt="2021-08-07T09:11:56.442" v="3479" actId="1076"/>
          <ac:spMkLst>
            <pc:docMk/>
            <pc:sldMk cId="3323425857" sldId="262"/>
            <ac:spMk id="32" creationId="{4D12C729-9D04-4A9C-9AD1-7E50C71A4B89}"/>
          </ac:spMkLst>
        </pc:spChg>
        <pc:spChg chg="add mod">
          <ac:chgData name="ANUJ KUMAR KAUSHAL" userId="f785bf08752e8485" providerId="LiveId" clId="{4A03FBE3-483D-419C-BB4F-353B9583E22F}" dt="2021-08-07T09:13:01.991" v="3480" actId="13822"/>
          <ac:spMkLst>
            <pc:docMk/>
            <pc:sldMk cId="3323425857" sldId="262"/>
            <ac:spMk id="49" creationId="{CC543367-DA50-420D-BC90-D74E7F21CEF2}"/>
          </ac:spMkLst>
        </pc:spChg>
        <pc:spChg chg="add mod">
          <ac:chgData name="ANUJ KUMAR KAUSHAL" userId="f785bf08752e8485" providerId="LiveId" clId="{4A03FBE3-483D-419C-BB4F-353B9583E22F}" dt="2021-08-07T09:13:13.698" v="3481" actId="13822"/>
          <ac:spMkLst>
            <pc:docMk/>
            <pc:sldMk cId="3323425857" sldId="262"/>
            <ac:spMk id="50" creationId="{35C5B677-6B02-4167-BBF9-B4428BC1C87E}"/>
          </ac:spMkLst>
        </pc:spChg>
        <pc:spChg chg="add mod">
          <ac:chgData name="ANUJ KUMAR KAUSHAL" userId="f785bf08752e8485" providerId="LiveId" clId="{4A03FBE3-483D-419C-BB4F-353B9583E22F}" dt="2021-08-07T09:13:17.093" v="3482" actId="13822"/>
          <ac:spMkLst>
            <pc:docMk/>
            <pc:sldMk cId="3323425857" sldId="262"/>
            <ac:spMk id="51" creationId="{7B4AF9D5-5637-4279-BBA2-E23F251C4F19}"/>
          </ac:spMkLst>
        </pc:spChg>
        <pc:spChg chg="add mod">
          <ac:chgData name="ANUJ KUMAR KAUSHAL" userId="f785bf08752e8485" providerId="LiveId" clId="{4A03FBE3-483D-419C-BB4F-353B9583E22F}" dt="2021-08-07T09:13:20.875" v="3483" actId="13822"/>
          <ac:spMkLst>
            <pc:docMk/>
            <pc:sldMk cId="3323425857" sldId="262"/>
            <ac:spMk id="52" creationId="{074537E9-E1DC-49EB-9A39-BE03E15466AD}"/>
          </ac:spMkLst>
        </pc:spChg>
        <pc:spChg chg="add mod">
          <ac:chgData name="ANUJ KUMAR KAUSHAL" userId="f785bf08752e8485" providerId="LiveId" clId="{4A03FBE3-483D-419C-BB4F-353B9583E22F}" dt="2021-08-07T09:13:25.025" v="3484" actId="13822"/>
          <ac:spMkLst>
            <pc:docMk/>
            <pc:sldMk cId="3323425857" sldId="262"/>
            <ac:spMk id="53" creationId="{796B5F8D-D142-48C5-A2E4-E750082D706E}"/>
          </ac:spMkLst>
        </pc:spChg>
        <pc:spChg chg="add mod">
          <ac:chgData name="ANUJ KUMAR KAUSHAL" userId="f785bf08752e8485" providerId="LiveId" clId="{4A03FBE3-483D-419C-BB4F-353B9583E22F}" dt="2021-08-07T09:13:28.152" v="3485" actId="13822"/>
          <ac:spMkLst>
            <pc:docMk/>
            <pc:sldMk cId="3323425857" sldId="262"/>
            <ac:spMk id="54" creationId="{AC712F4C-1B3D-4C15-B04A-AA3C9187928A}"/>
          </ac:spMkLst>
        </pc:spChg>
        <pc:spChg chg="add mod">
          <ac:chgData name="ANUJ KUMAR KAUSHAL" userId="f785bf08752e8485" providerId="LiveId" clId="{4A03FBE3-483D-419C-BB4F-353B9583E22F}" dt="2021-08-07T09:13:43.141" v="3488" actId="13822"/>
          <ac:spMkLst>
            <pc:docMk/>
            <pc:sldMk cId="3323425857" sldId="262"/>
            <ac:spMk id="81" creationId="{858DE98C-5CC7-489B-ABE5-60295B894809}"/>
          </ac:spMkLst>
        </pc:spChg>
        <pc:spChg chg="add del mod">
          <ac:chgData name="ANUJ KUMAR KAUSHAL" userId="f785bf08752e8485" providerId="LiveId" clId="{4A03FBE3-483D-419C-BB4F-353B9583E22F}" dt="2021-08-07T09:13:35.054" v="3486" actId="13822"/>
          <ac:spMkLst>
            <pc:docMk/>
            <pc:sldMk cId="3323425857" sldId="262"/>
            <ac:spMk id="84" creationId="{E724B7E9-D8AE-492D-8385-C443E588FE4E}"/>
          </ac:spMkLst>
        </pc:spChg>
        <pc:spChg chg="add mod">
          <ac:chgData name="ANUJ KUMAR KAUSHAL" userId="f785bf08752e8485" providerId="LiveId" clId="{4A03FBE3-483D-419C-BB4F-353B9583E22F}" dt="2021-08-07T09:13:39.165" v="3487" actId="13822"/>
          <ac:spMkLst>
            <pc:docMk/>
            <pc:sldMk cId="3323425857" sldId="262"/>
            <ac:spMk id="87" creationId="{BBD8B000-4369-423B-A139-387DC3084605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95" creationId="{9ACF8113-5A62-4B15-891C-F6D2FC93C1CF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00" creationId="{8476D296-300B-4F90-98F0-0E5F79DF4405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01" creationId="{BB2A7EC9-568C-4104-A5EF-B2D74ED287FB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03" creationId="{E30A19DA-6C10-4AA3-8511-CFA4358E0FC7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04" creationId="{DF805ED9-3762-492E-80D7-C3C4003F9A1F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06" creationId="{71DC990F-FF01-41EA-BFB2-C3430A956C4D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10" creationId="{C3C47612-1693-4C0F-B663-27D208558510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19" creationId="{C3418F55-79F7-4EC6-875F-DCD81F785528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20" creationId="{09E4B94B-0300-4516-9636-95E91E0E234D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21" creationId="{D8FD8BB4-F05E-49CB-B48A-65DBE48410A0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22" creationId="{A9370489-99BB-4C7F-AC82-C6EEEABF2F84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23" creationId="{82D03DFB-9B69-43C9-929E-49CA87CEBA02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24" creationId="{081D9E31-096D-4D5C-BA14-900B712392E9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33" creationId="{08DC043E-B768-46FE-9B0F-3F4DD2F06DE8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35" creationId="{3AC86FE5-DDA9-46E9-A8E4-5B70D52288E8}"/>
          </ac:spMkLst>
        </pc:spChg>
        <pc:spChg chg="add mod">
          <ac:chgData name="ANUJ KUMAR KAUSHAL" userId="f785bf08752e8485" providerId="LiveId" clId="{4A03FBE3-483D-419C-BB4F-353B9583E22F}" dt="2021-08-07T09:11:48.823" v="3478" actId="571"/>
          <ac:spMkLst>
            <pc:docMk/>
            <pc:sldMk cId="3323425857" sldId="262"/>
            <ac:spMk id="137" creationId="{644A4DDA-5144-49D4-9F7A-793EF9CE3418}"/>
          </ac:spMkLst>
        </pc:spChg>
        <pc:picChg chg="add del mod">
          <ac:chgData name="ANUJ KUMAR KAUSHAL" userId="f785bf08752e8485" providerId="LiveId" clId="{4A03FBE3-483D-419C-BB4F-353B9583E22F}" dt="2021-08-07T06:51:38.986" v="2903" actId="478"/>
          <ac:picMkLst>
            <pc:docMk/>
            <pc:sldMk cId="3323425857" sldId="262"/>
            <ac:picMk id="3" creationId="{5395392B-B106-4E95-84F2-8F719A775573}"/>
          </ac:picMkLst>
        </pc:pic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6" creationId="{174FA62E-AFEA-4BA9-88CD-06CAD65FBF3A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8" creationId="{0816C971-C092-4BC1-A1B8-B802AAC6FA20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12" creationId="{380BE7AF-A2BD-49CE-B4B1-73274E646A90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14" creationId="{C91C64CD-AFD3-49F4-88B3-5387DDC2B259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18" creationId="{20A82313-C077-48F0-AB40-32D5F4E5A4D1}"/>
          </ac:cxnSpMkLst>
        </pc:cxnChg>
        <pc:cxnChg chg="add del mod">
          <ac:chgData name="ANUJ KUMAR KAUSHAL" userId="f785bf08752e8485" providerId="LiveId" clId="{4A03FBE3-483D-419C-BB4F-353B9583E22F}" dt="2021-08-07T08:51:22.177" v="3004" actId="21"/>
          <ac:cxnSpMkLst>
            <pc:docMk/>
            <pc:sldMk cId="3323425857" sldId="262"/>
            <ac:cxnSpMk id="21" creationId="{E1E678F1-9AB1-4DD5-AE20-EFC335FE24B3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24" creationId="{8691AD93-9477-4C0C-AA3E-74B6BC20EA56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27" creationId="{8E3E83F6-E528-4817-AF9D-97C89C0DEDA6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29" creationId="{CDBADAA2-47A6-4063-BB47-C4C56FB2A0D2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31" creationId="{555D08B5-4BCD-4684-8BC1-96208C6A2BC3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34" creationId="{4D880E4F-4ECC-4958-B07F-2AE15DBD3198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36" creationId="{532EC44F-8F64-4871-AD7C-68B8471DCE22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38" creationId="{EA83AC19-01CE-40A1-9E41-A0B54663E255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40" creationId="{06A6451F-1D95-47FC-9F05-31C1337EBF5B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42" creationId="{0CC3E2B3-FA9F-4AB1-9894-874710AC527A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44" creationId="{E6137D8E-CF3C-4D2F-953B-8B4C94A7CFF4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46" creationId="{24F17FB7-183D-4AB1-B166-CABEB670AF0A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48" creationId="{6CDE9EB7-4E2E-4D8E-806C-1DE707F69F29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64" creationId="{0F26F650-3065-4BF0-A66E-8C6A3B96CCC7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66" creationId="{7C0B7719-E195-493A-95E7-1B36B4736E81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68" creationId="{8F9A8E55-7CED-4B06-8D82-47611A48AEFC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70" creationId="{F4F7CFC1-69AC-4A31-A1F1-189C207F7A96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72" creationId="{40039A32-9B83-4354-A654-2406EF22277E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74" creationId="{9239577E-7F13-4BF0-AD1B-6373FDCB4BF6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76" creationId="{BDECA9BD-7A51-4F8B-8F09-541E28F23B65}"/>
          </ac:cxnSpMkLst>
        </pc:cxnChg>
        <pc:cxnChg chg="add del">
          <ac:chgData name="ANUJ KUMAR KAUSHAL" userId="f785bf08752e8485" providerId="LiveId" clId="{4A03FBE3-483D-419C-BB4F-353B9583E22F}" dt="2021-08-07T09:06:24.457" v="3393" actId="11529"/>
          <ac:cxnSpMkLst>
            <pc:docMk/>
            <pc:sldMk cId="3323425857" sldId="262"/>
            <ac:cxnSpMk id="78" creationId="{395697DD-B433-438A-AF10-C067A2707D04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80" creationId="{D95ABAD4-9A68-4DF6-8444-28DD45CDC873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83" creationId="{71471AB9-DCA9-47F5-83C0-9819D7AF21EA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86" creationId="{BFDCF301-4F6C-476D-9255-B804462DDDC8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89" creationId="{EEE194DC-D80B-4205-9B34-25327B7A057C}"/>
          </ac:cxnSpMkLst>
        </pc:cxnChg>
        <pc:cxnChg chg="add mod">
          <ac:chgData name="ANUJ KUMAR KAUSHAL" userId="f785bf08752e8485" providerId="LiveId" clId="{4A03FBE3-483D-419C-BB4F-353B9583E22F}" dt="2021-08-07T09:11:56.442" v="3479" actId="1076"/>
          <ac:cxnSpMkLst>
            <pc:docMk/>
            <pc:sldMk cId="3323425857" sldId="262"/>
            <ac:cxnSpMk id="91" creationId="{9E714C0E-2947-4383-9F3B-05D83EDB5D99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96" creationId="{20909C15-62AB-40A8-B19A-6ADFD1F0972D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97" creationId="{B74A9105-38CD-4142-92DB-9E2FF8982E2B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98" creationId="{683FA67A-7984-4FB9-9D34-FC95CDE8D03B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99" creationId="{1A975CCC-667A-4C63-858A-1A2A0080A1CE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02" creationId="{52AE5BE8-C324-4A48-965B-B89CA2D595C3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05" creationId="{ED54FC89-D8DA-484B-8622-128156475954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07" creationId="{6C44994E-863C-4905-962E-04FD476324A3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08" creationId="{03FF9DC2-8DEE-4BB8-9B4C-7923C78BD395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09" creationId="{FF74E8F3-5C1F-47FB-A991-007BB6BB4B1F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11" creationId="{F8007602-CD4B-476F-B3EF-3FAA0BFABB96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12" creationId="{F537073B-5D8F-41D7-A266-2AC677F313B2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13" creationId="{452535C7-B394-4E35-BEBA-0975AA9921B9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14" creationId="{05A492A6-71F2-404E-8695-4CDA95EB937F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15" creationId="{2C135092-1A26-48D9-A2C1-8FB371924D54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16" creationId="{335C8416-8CE9-4681-A10A-6355266CCC97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17" creationId="{D63E7CB9-7D60-4666-8A14-39012813496C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18" creationId="{8DD585AA-CA32-4D8F-A7CF-F8D879628D04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25" creationId="{825A5760-6570-4BB4-AEF4-6DD6EB5256D8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26" creationId="{31475D14-ACC5-4513-BFC5-9CFE8957609E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27" creationId="{723B00DC-FF6F-4ABF-9F4A-87067C7B7520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28" creationId="{BCD67E59-852C-441B-BA50-179AC04954FF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29" creationId="{925829FE-7786-4380-B465-0CFACC9FC41D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30" creationId="{6F887A28-E054-4C77-899F-CD00931CEB40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31" creationId="{90342116-FCB6-47D2-8E30-E6CA1BF50055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32" creationId="{3798CF98-5E94-4ECC-AB3F-424DAFE8FB9D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34" creationId="{DF72C3D5-A71B-456F-8FCB-EB1B3D0B503A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36" creationId="{6E66E747-001A-40D8-9BCA-23C7F878092A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38" creationId="{4D2C996C-4458-4CEB-9639-DFFDA19B8E13}"/>
          </ac:cxnSpMkLst>
        </pc:cxnChg>
        <pc:cxnChg chg="add mod">
          <ac:chgData name="ANUJ KUMAR KAUSHAL" userId="f785bf08752e8485" providerId="LiveId" clId="{4A03FBE3-483D-419C-BB4F-353B9583E22F}" dt="2021-08-07T09:11:48.823" v="3478" actId="571"/>
          <ac:cxnSpMkLst>
            <pc:docMk/>
            <pc:sldMk cId="3323425857" sldId="262"/>
            <ac:cxnSpMk id="139" creationId="{0089F433-772F-4BD7-AF19-EBD7E2B91409}"/>
          </ac:cxnSpMkLst>
        </pc:cxnChg>
      </pc:sldChg>
      <pc:sldChg chg="addSp modSp del mod">
        <pc:chgData name="ANUJ KUMAR KAUSHAL" userId="f785bf08752e8485" providerId="LiveId" clId="{4A03FBE3-483D-419C-BB4F-353B9583E22F}" dt="2021-08-07T09:25:33.035" v="3489" actId="47"/>
        <pc:sldMkLst>
          <pc:docMk/>
          <pc:sldMk cId="3369281373" sldId="263"/>
        </pc:sldMkLst>
        <pc:spChg chg="add mod">
          <ac:chgData name="ANUJ KUMAR KAUSHAL" userId="f785bf08752e8485" providerId="LiveId" clId="{4A03FBE3-483D-419C-BB4F-353B9583E22F}" dt="2021-08-02T08:45:13.374" v="471" actId="20577"/>
          <ac:spMkLst>
            <pc:docMk/>
            <pc:sldMk cId="3369281373" sldId="263"/>
            <ac:spMk id="2" creationId="{27856F4B-C827-41F5-B7FD-083C17BB7107}"/>
          </ac:spMkLst>
        </pc:spChg>
      </pc:sldChg>
      <pc:sldChg chg="addSp delSp modSp mod">
        <pc:chgData name="ANUJ KUMAR KAUSHAL" userId="f785bf08752e8485" providerId="LiveId" clId="{4A03FBE3-483D-419C-BB4F-353B9583E22F}" dt="2021-08-02T09:07:43.454" v="814" actId="14100"/>
        <pc:sldMkLst>
          <pc:docMk/>
          <pc:sldMk cId="3152855610" sldId="264"/>
        </pc:sldMkLst>
        <pc:spChg chg="add mod">
          <ac:chgData name="ANUJ KUMAR KAUSHAL" userId="f785bf08752e8485" providerId="LiveId" clId="{4A03FBE3-483D-419C-BB4F-353B9583E22F}" dt="2021-08-02T08:59:19.278" v="665" actId="1076"/>
          <ac:spMkLst>
            <pc:docMk/>
            <pc:sldMk cId="3152855610" sldId="264"/>
            <ac:spMk id="2" creationId="{98EEDAEA-BE6A-405E-AE10-C795B0824F5C}"/>
          </ac:spMkLst>
        </pc:spChg>
        <pc:spChg chg="add del mod">
          <ac:chgData name="ANUJ KUMAR KAUSHAL" userId="f785bf08752e8485" providerId="LiveId" clId="{4A03FBE3-483D-419C-BB4F-353B9583E22F}" dt="2021-08-02T08:48:31.075" v="493" actId="21"/>
          <ac:spMkLst>
            <pc:docMk/>
            <pc:sldMk cId="3152855610" sldId="264"/>
            <ac:spMk id="4" creationId="{A72B3747-BC03-446D-AF3F-2400DD103C87}"/>
          </ac:spMkLst>
        </pc:spChg>
        <pc:spChg chg="add del mod">
          <ac:chgData name="ANUJ KUMAR KAUSHAL" userId="f785bf08752e8485" providerId="LiveId" clId="{4A03FBE3-483D-419C-BB4F-353B9583E22F}" dt="2021-08-02T08:57:15.744" v="634" actId="21"/>
          <ac:spMkLst>
            <pc:docMk/>
            <pc:sldMk cId="3152855610" sldId="264"/>
            <ac:spMk id="5" creationId="{F43D96B5-263E-4DEE-ADCF-7EDEECC298E0}"/>
          </ac:spMkLst>
        </pc:spChg>
        <pc:spChg chg="add del mod">
          <ac:chgData name="ANUJ KUMAR KAUSHAL" userId="f785bf08752e8485" providerId="LiveId" clId="{4A03FBE3-483D-419C-BB4F-353B9583E22F}" dt="2021-08-02T08:57:19.017" v="636" actId="21"/>
          <ac:spMkLst>
            <pc:docMk/>
            <pc:sldMk cId="3152855610" sldId="264"/>
            <ac:spMk id="8" creationId="{91DF4C64-4E25-4FD1-A21A-06B30DDA38D4}"/>
          </ac:spMkLst>
        </pc:spChg>
        <pc:spChg chg="add mod">
          <ac:chgData name="ANUJ KUMAR KAUSHAL" userId="f785bf08752e8485" providerId="LiveId" clId="{4A03FBE3-483D-419C-BB4F-353B9583E22F}" dt="2021-08-02T08:58:06.678" v="655" actId="1076"/>
          <ac:spMkLst>
            <pc:docMk/>
            <pc:sldMk cId="3152855610" sldId="264"/>
            <ac:spMk id="9" creationId="{18DBCBB4-DC20-48C8-8E03-6CC1D11133F5}"/>
          </ac:spMkLst>
        </pc:spChg>
        <pc:picChg chg="add mod modCrop">
          <ac:chgData name="ANUJ KUMAR KAUSHAL" userId="f785bf08752e8485" providerId="LiveId" clId="{4A03FBE3-483D-419C-BB4F-353B9583E22F}" dt="2021-08-02T09:07:43.454" v="814" actId="14100"/>
          <ac:picMkLst>
            <pc:docMk/>
            <pc:sldMk cId="3152855610" sldId="264"/>
            <ac:picMk id="7" creationId="{C62D4D9B-E8E3-41EC-821A-805596A1ED9A}"/>
          </ac:picMkLst>
        </pc:picChg>
        <pc:picChg chg="add mod modCrop">
          <ac:chgData name="ANUJ KUMAR KAUSHAL" userId="f785bf08752e8485" providerId="LiveId" clId="{4A03FBE3-483D-419C-BB4F-353B9583E22F}" dt="2021-08-02T08:59:32.153" v="667" actId="14100"/>
          <ac:picMkLst>
            <pc:docMk/>
            <pc:sldMk cId="3152855610" sldId="264"/>
            <ac:picMk id="11" creationId="{A5A35173-3F26-43B1-907F-32B358F5D2A8}"/>
          </ac:picMkLst>
        </pc:picChg>
      </pc:sldChg>
      <pc:sldChg chg="addSp delSp modSp add del mod">
        <pc:chgData name="ANUJ KUMAR KAUSHAL" userId="f785bf08752e8485" providerId="LiveId" clId="{4A03FBE3-483D-419C-BB4F-353B9583E22F}" dt="2021-08-02T09:03:25.654" v="737" actId="14100"/>
        <pc:sldMkLst>
          <pc:docMk/>
          <pc:sldMk cId="3810281049" sldId="265"/>
        </pc:sldMkLst>
        <pc:spChg chg="add del mod">
          <ac:chgData name="ANUJ KUMAR KAUSHAL" userId="f785bf08752e8485" providerId="LiveId" clId="{4A03FBE3-483D-419C-BB4F-353B9583E22F}" dt="2021-08-02T09:00:05.884" v="671" actId="21"/>
          <ac:spMkLst>
            <pc:docMk/>
            <pc:sldMk cId="3810281049" sldId="265"/>
            <ac:spMk id="3" creationId="{79128B2D-59C9-4667-B5A3-7074C922C479}"/>
          </ac:spMkLst>
        </pc:spChg>
        <pc:spChg chg="add del mod">
          <ac:chgData name="ANUJ KUMAR KAUSHAL" userId="f785bf08752e8485" providerId="LiveId" clId="{4A03FBE3-483D-419C-BB4F-353B9583E22F}" dt="2021-08-02T09:00:43.919" v="673" actId="21"/>
          <ac:spMkLst>
            <pc:docMk/>
            <pc:sldMk cId="3810281049" sldId="265"/>
            <ac:spMk id="4" creationId="{0789FD70-DCCE-47BF-B634-312511EEF5CE}"/>
          </ac:spMkLst>
        </pc:spChg>
        <pc:spChg chg="add mod">
          <ac:chgData name="ANUJ KUMAR KAUSHAL" userId="f785bf08752e8485" providerId="LiveId" clId="{4A03FBE3-483D-419C-BB4F-353B9583E22F}" dt="2021-08-02T09:02:02.011" v="727" actId="20577"/>
          <ac:spMkLst>
            <pc:docMk/>
            <pc:sldMk cId="3810281049" sldId="265"/>
            <ac:spMk id="5" creationId="{390BC4E9-D394-49DA-910C-B45256AE6A93}"/>
          </ac:spMkLst>
        </pc:spChg>
        <pc:picChg chg="add mod modCrop">
          <ac:chgData name="ANUJ KUMAR KAUSHAL" userId="f785bf08752e8485" providerId="LiveId" clId="{4A03FBE3-483D-419C-BB4F-353B9583E22F}" dt="2021-08-02T09:03:25.654" v="737" actId="14100"/>
          <ac:picMkLst>
            <pc:docMk/>
            <pc:sldMk cId="3810281049" sldId="265"/>
            <ac:picMk id="7" creationId="{E0585755-F8B0-4C75-94D7-9945EAF28EFF}"/>
          </ac:picMkLst>
        </pc:picChg>
      </pc:sldChg>
      <pc:sldChg chg="addSp delSp modSp add del mod">
        <pc:chgData name="ANUJ KUMAR KAUSHAL" userId="f785bf08752e8485" providerId="LiveId" clId="{4A03FBE3-483D-419C-BB4F-353B9583E22F}" dt="2021-08-02T09:07:35.093" v="813" actId="14100"/>
        <pc:sldMkLst>
          <pc:docMk/>
          <pc:sldMk cId="2096668340" sldId="266"/>
        </pc:sldMkLst>
        <pc:spChg chg="add mod">
          <ac:chgData name="ANUJ KUMAR KAUSHAL" userId="f785bf08752e8485" providerId="LiveId" clId="{4A03FBE3-483D-419C-BB4F-353B9583E22F}" dt="2021-08-02T09:06:53.136" v="807" actId="1076"/>
          <ac:spMkLst>
            <pc:docMk/>
            <pc:sldMk cId="2096668340" sldId="266"/>
            <ac:spMk id="2" creationId="{FC903D84-CA67-461E-9D4E-0D69795E9DF0}"/>
          </ac:spMkLst>
        </pc:spChg>
        <pc:spChg chg="add mod">
          <ac:chgData name="ANUJ KUMAR KAUSHAL" userId="f785bf08752e8485" providerId="LiveId" clId="{4A03FBE3-483D-419C-BB4F-353B9583E22F}" dt="2021-08-02T09:07:03.669" v="809" actId="1076"/>
          <ac:spMkLst>
            <pc:docMk/>
            <pc:sldMk cId="2096668340" sldId="266"/>
            <ac:spMk id="9" creationId="{26502003-9E01-40AE-A46F-4E8E9269B72A}"/>
          </ac:spMkLst>
        </pc:spChg>
        <pc:picChg chg="add del">
          <ac:chgData name="ANUJ KUMAR KAUSHAL" userId="f785bf08752e8485" providerId="LiveId" clId="{4A03FBE3-483D-419C-BB4F-353B9583E22F}" dt="2021-08-02T09:04:33.517" v="766" actId="478"/>
          <ac:picMkLst>
            <pc:docMk/>
            <pc:sldMk cId="2096668340" sldId="266"/>
            <ac:picMk id="4" creationId="{91C581EE-A333-4819-8282-75D6C5D51030}"/>
          </ac:picMkLst>
        </pc:picChg>
        <pc:picChg chg="add mod modCrop">
          <ac:chgData name="ANUJ KUMAR KAUSHAL" userId="f785bf08752e8485" providerId="LiveId" clId="{4A03FBE3-483D-419C-BB4F-353B9583E22F}" dt="2021-08-02T09:07:35.093" v="813" actId="14100"/>
          <ac:picMkLst>
            <pc:docMk/>
            <pc:sldMk cId="2096668340" sldId="266"/>
            <ac:picMk id="6" creationId="{76760E5B-D8B5-4C1B-A552-E0594077B7DB}"/>
          </ac:picMkLst>
        </pc:picChg>
        <pc:picChg chg="add del">
          <ac:chgData name="ANUJ KUMAR KAUSHAL" userId="f785bf08752e8485" providerId="LiveId" clId="{4A03FBE3-483D-419C-BB4F-353B9583E22F}" dt="2021-08-02T09:05:29.488" v="774" actId="22"/>
          <ac:picMkLst>
            <pc:docMk/>
            <pc:sldMk cId="2096668340" sldId="266"/>
            <ac:picMk id="8" creationId="{60C085EE-0E23-431A-B449-DC0030751C91}"/>
          </ac:picMkLst>
        </pc:picChg>
        <pc:picChg chg="add mod modCrop">
          <ac:chgData name="ANUJ KUMAR KAUSHAL" userId="f785bf08752e8485" providerId="LiveId" clId="{4A03FBE3-483D-419C-BB4F-353B9583E22F}" dt="2021-08-02T09:07:28.574" v="812" actId="14100"/>
          <ac:picMkLst>
            <pc:docMk/>
            <pc:sldMk cId="2096668340" sldId="266"/>
            <ac:picMk id="11" creationId="{A4E4B67F-7C52-4781-A720-087662C8F819}"/>
          </ac:picMkLst>
        </pc:picChg>
      </pc:sldChg>
      <pc:sldChg chg="addSp modSp mod">
        <pc:chgData name="ANUJ KUMAR KAUSHAL" userId="f785bf08752e8485" providerId="LiveId" clId="{4A03FBE3-483D-419C-BB4F-353B9583E22F}" dt="2021-08-02T10:37:17.453" v="892" actId="14100"/>
        <pc:sldMkLst>
          <pc:docMk/>
          <pc:sldMk cId="3520939448" sldId="267"/>
        </pc:sldMkLst>
        <pc:spChg chg="add mod">
          <ac:chgData name="ANUJ KUMAR KAUSHAL" userId="f785bf08752e8485" providerId="LiveId" clId="{4A03FBE3-483D-419C-BB4F-353B9583E22F}" dt="2021-08-02T09:11:42.285" v="861" actId="1076"/>
          <ac:spMkLst>
            <pc:docMk/>
            <pc:sldMk cId="3520939448" sldId="267"/>
            <ac:spMk id="2" creationId="{08A27534-1C92-4DB6-9CE0-6023C94EA9C5}"/>
          </ac:spMkLst>
        </pc:spChg>
        <pc:spChg chg="add mod">
          <ac:chgData name="ANUJ KUMAR KAUSHAL" userId="f785bf08752e8485" providerId="LiveId" clId="{4A03FBE3-483D-419C-BB4F-353B9583E22F}" dt="2021-08-02T10:35:29.334" v="885" actId="1076"/>
          <ac:spMkLst>
            <pc:docMk/>
            <pc:sldMk cId="3520939448" sldId="267"/>
            <ac:spMk id="3" creationId="{A815E348-E319-4511-B754-ABD181C78CE3}"/>
          </ac:spMkLst>
        </pc:spChg>
        <pc:picChg chg="add mod modCrop">
          <ac:chgData name="ANUJ KUMAR KAUSHAL" userId="f785bf08752e8485" providerId="LiveId" clId="{4A03FBE3-483D-419C-BB4F-353B9583E22F}" dt="2021-08-02T10:37:17.453" v="892" actId="14100"/>
          <ac:picMkLst>
            <pc:docMk/>
            <pc:sldMk cId="3520939448" sldId="267"/>
            <ac:picMk id="5" creationId="{470F8072-80B9-4FA7-8A7B-D096F4F75109}"/>
          </ac:picMkLst>
        </pc:picChg>
      </pc:sldChg>
      <pc:sldChg chg="addSp modSp mod">
        <pc:chgData name="ANUJ KUMAR KAUSHAL" userId="f785bf08752e8485" providerId="LiveId" clId="{4A03FBE3-483D-419C-BB4F-353B9583E22F}" dt="2021-08-02T10:44:22.404" v="960" actId="1076"/>
        <pc:sldMkLst>
          <pc:docMk/>
          <pc:sldMk cId="2200146277" sldId="268"/>
        </pc:sldMkLst>
        <pc:spChg chg="add mod">
          <ac:chgData name="ANUJ KUMAR KAUSHAL" userId="f785bf08752e8485" providerId="LiveId" clId="{4A03FBE3-483D-419C-BB4F-353B9583E22F}" dt="2021-08-02T10:44:22.404" v="960" actId="1076"/>
          <ac:spMkLst>
            <pc:docMk/>
            <pc:sldMk cId="2200146277" sldId="268"/>
            <ac:spMk id="3" creationId="{19B95F69-42AB-46A2-B7BD-E8C18E3216FC}"/>
          </ac:spMkLst>
        </pc:spChg>
        <pc:picChg chg="add mod modCrop">
          <ac:chgData name="ANUJ KUMAR KAUSHAL" userId="f785bf08752e8485" providerId="LiveId" clId="{4A03FBE3-483D-419C-BB4F-353B9583E22F}" dt="2021-08-02T10:43:04.589" v="958" actId="14100"/>
          <ac:picMkLst>
            <pc:docMk/>
            <pc:sldMk cId="2200146277" sldId="268"/>
            <ac:picMk id="5" creationId="{1363388B-C940-43DC-A605-7C3A326061A0}"/>
          </ac:picMkLst>
        </pc:picChg>
      </pc:sldChg>
      <pc:sldChg chg="addSp delSp modSp mod">
        <pc:chgData name="ANUJ KUMAR KAUSHAL" userId="f785bf08752e8485" providerId="LiveId" clId="{4A03FBE3-483D-419C-BB4F-353B9583E22F}" dt="2021-08-02T10:46:05.773" v="1020" actId="1076"/>
        <pc:sldMkLst>
          <pc:docMk/>
          <pc:sldMk cId="767721458" sldId="269"/>
        </pc:sldMkLst>
        <pc:spChg chg="add mod">
          <ac:chgData name="ANUJ KUMAR KAUSHAL" userId="f785bf08752e8485" providerId="LiveId" clId="{4A03FBE3-483D-419C-BB4F-353B9583E22F}" dt="2021-08-02T10:45:07.164" v="1008" actId="1076"/>
          <ac:spMkLst>
            <pc:docMk/>
            <pc:sldMk cId="767721458" sldId="269"/>
            <ac:spMk id="3" creationId="{2A3C7765-591D-43D3-B56E-F5E3F8666411}"/>
          </ac:spMkLst>
        </pc:spChg>
        <pc:spChg chg="add del">
          <ac:chgData name="ANUJ KUMAR KAUSHAL" userId="f785bf08752e8485" providerId="LiveId" clId="{4A03FBE3-483D-419C-BB4F-353B9583E22F}" dt="2021-08-02T10:45:12.999" v="1010" actId="22"/>
          <ac:spMkLst>
            <pc:docMk/>
            <pc:sldMk cId="767721458" sldId="269"/>
            <ac:spMk id="5" creationId="{44D4F098-3B49-4A37-8660-3D22CC46A580}"/>
          </ac:spMkLst>
        </pc:spChg>
        <pc:picChg chg="add mod modCrop">
          <ac:chgData name="ANUJ KUMAR KAUSHAL" userId="f785bf08752e8485" providerId="LiveId" clId="{4A03FBE3-483D-419C-BB4F-353B9583E22F}" dt="2021-08-02T10:46:05.773" v="1020" actId="1076"/>
          <ac:picMkLst>
            <pc:docMk/>
            <pc:sldMk cId="767721458" sldId="269"/>
            <ac:picMk id="7" creationId="{38F76256-DFC0-4E70-9EB1-FD84A5BA49EE}"/>
          </ac:picMkLst>
        </pc:picChg>
      </pc:sldChg>
      <pc:sldChg chg="addSp delSp modSp mod">
        <pc:chgData name="ANUJ KUMAR KAUSHAL" userId="f785bf08752e8485" providerId="LiveId" clId="{4A03FBE3-483D-419C-BB4F-353B9583E22F}" dt="2021-08-02T10:53:38.249" v="1175" actId="207"/>
        <pc:sldMkLst>
          <pc:docMk/>
          <pc:sldMk cId="2408647301" sldId="270"/>
        </pc:sldMkLst>
        <pc:spChg chg="add mod">
          <ac:chgData name="ANUJ KUMAR KAUSHAL" userId="f785bf08752e8485" providerId="LiveId" clId="{4A03FBE3-483D-419C-BB4F-353B9583E22F}" dt="2021-08-02T10:53:38.249" v="1175" actId="207"/>
          <ac:spMkLst>
            <pc:docMk/>
            <pc:sldMk cId="2408647301" sldId="270"/>
            <ac:spMk id="3" creationId="{0974720D-8EA1-4EE1-95F2-D18C72D6206B}"/>
          </ac:spMkLst>
        </pc:spChg>
        <pc:spChg chg="add mod">
          <ac:chgData name="ANUJ KUMAR KAUSHAL" userId="f785bf08752e8485" providerId="LiveId" clId="{4A03FBE3-483D-419C-BB4F-353B9583E22F}" dt="2021-08-02T10:53:20.917" v="1173" actId="207"/>
          <ac:spMkLst>
            <pc:docMk/>
            <pc:sldMk cId="2408647301" sldId="270"/>
            <ac:spMk id="10" creationId="{928F6EF6-22D3-44FB-A8A7-96822246C209}"/>
          </ac:spMkLst>
        </pc:spChg>
        <pc:picChg chg="add mod modCrop">
          <ac:chgData name="ANUJ KUMAR KAUSHAL" userId="f785bf08752e8485" providerId="LiveId" clId="{4A03FBE3-483D-419C-BB4F-353B9583E22F}" dt="2021-08-02T10:48:44.251" v="1085" actId="14100"/>
          <ac:picMkLst>
            <pc:docMk/>
            <pc:sldMk cId="2408647301" sldId="270"/>
            <ac:picMk id="5" creationId="{7E8A4565-3F80-49C2-B493-9F01762726A1}"/>
          </ac:picMkLst>
        </pc:picChg>
        <pc:picChg chg="add del mod modCrop">
          <ac:chgData name="ANUJ KUMAR KAUSHAL" userId="f785bf08752e8485" providerId="LiveId" clId="{4A03FBE3-483D-419C-BB4F-353B9583E22F}" dt="2021-08-02T10:50:34.208" v="1125" actId="21"/>
          <ac:picMkLst>
            <pc:docMk/>
            <pc:sldMk cId="2408647301" sldId="270"/>
            <ac:picMk id="7" creationId="{ABC769E2-545C-49EA-AC13-D1DC981B9E8D}"/>
          </ac:picMkLst>
        </pc:picChg>
        <pc:picChg chg="add del mod">
          <ac:chgData name="ANUJ KUMAR KAUSHAL" userId="f785bf08752e8485" providerId="LiveId" clId="{4A03FBE3-483D-419C-BB4F-353B9583E22F}" dt="2021-08-02T10:51:00.194" v="1131" actId="478"/>
          <ac:picMkLst>
            <pc:docMk/>
            <pc:sldMk cId="2408647301" sldId="270"/>
            <ac:picMk id="8" creationId="{52CAC4B6-3015-47BE-AFC3-40821833272F}"/>
          </ac:picMkLst>
        </pc:picChg>
        <pc:picChg chg="add mod modCrop">
          <ac:chgData name="ANUJ KUMAR KAUSHAL" userId="f785bf08752e8485" providerId="LiveId" clId="{4A03FBE3-483D-419C-BB4F-353B9583E22F}" dt="2021-08-02T10:53:02.396" v="1172" actId="14100"/>
          <ac:picMkLst>
            <pc:docMk/>
            <pc:sldMk cId="2408647301" sldId="270"/>
            <ac:picMk id="12" creationId="{136FE8B4-C841-48D7-BCD1-DCB7128A5A86}"/>
          </ac:picMkLst>
        </pc:picChg>
      </pc:sldChg>
      <pc:sldChg chg="addSp modSp mod ord">
        <pc:chgData name="ANUJ KUMAR KAUSHAL" userId="f785bf08752e8485" providerId="LiveId" clId="{4A03FBE3-483D-419C-BB4F-353B9583E22F}" dt="2021-08-02T11:04:43.692" v="1307" actId="14100"/>
        <pc:sldMkLst>
          <pc:docMk/>
          <pc:sldMk cId="1538517664" sldId="271"/>
        </pc:sldMkLst>
        <pc:spChg chg="add mod">
          <ac:chgData name="ANUJ KUMAR KAUSHAL" userId="f785bf08752e8485" providerId="LiveId" clId="{4A03FBE3-483D-419C-BB4F-353B9583E22F}" dt="2021-08-02T10:56:56.443" v="1220" actId="1076"/>
          <ac:spMkLst>
            <pc:docMk/>
            <pc:sldMk cId="1538517664" sldId="271"/>
            <ac:spMk id="3" creationId="{0BAF077F-4618-49EE-8879-79B0311307D7}"/>
          </ac:spMkLst>
        </pc:spChg>
        <pc:spChg chg="add mod">
          <ac:chgData name="ANUJ KUMAR KAUSHAL" userId="f785bf08752e8485" providerId="LiveId" clId="{4A03FBE3-483D-419C-BB4F-353B9583E22F}" dt="2021-08-02T10:57:43.212" v="1240" actId="1076"/>
          <ac:spMkLst>
            <pc:docMk/>
            <pc:sldMk cId="1538517664" sldId="271"/>
            <ac:spMk id="6" creationId="{8F840B83-9012-4E5D-80B7-D545BE02C8BB}"/>
          </ac:spMkLst>
        </pc:spChg>
        <pc:spChg chg="add mod">
          <ac:chgData name="ANUJ KUMAR KAUSHAL" userId="f785bf08752e8485" providerId="LiveId" clId="{4A03FBE3-483D-419C-BB4F-353B9583E22F}" dt="2021-08-02T11:01:24.961" v="1281" actId="20577"/>
          <ac:spMkLst>
            <pc:docMk/>
            <pc:sldMk cId="1538517664" sldId="271"/>
            <ac:spMk id="10" creationId="{E24EA6FA-F95A-4A7E-9118-853F78A44756}"/>
          </ac:spMkLst>
        </pc:spChg>
        <pc:picChg chg="add mod">
          <ac:chgData name="ANUJ KUMAR KAUSHAL" userId="f785bf08752e8485" providerId="LiveId" clId="{4A03FBE3-483D-419C-BB4F-353B9583E22F}" dt="2021-08-02T11:03:02.628" v="1291" actId="1076"/>
          <ac:picMkLst>
            <pc:docMk/>
            <pc:sldMk cId="1538517664" sldId="271"/>
            <ac:picMk id="4" creationId="{6F987DF8-ECFE-4AA7-B77A-208818AC08BB}"/>
          </ac:picMkLst>
        </pc:picChg>
        <pc:picChg chg="add mod modCrop">
          <ac:chgData name="ANUJ KUMAR KAUSHAL" userId="f785bf08752e8485" providerId="LiveId" clId="{4A03FBE3-483D-419C-BB4F-353B9583E22F}" dt="2021-08-02T11:00:38.139" v="1260" actId="14100"/>
          <ac:picMkLst>
            <pc:docMk/>
            <pc:sldMk cId="1538517664" sldId="271"/>
            <ac:picMk id="8" creationId="{D1EC9E36-1094-4922-AFE6-4A3CE57FB8A7}"/>
          </ac:picMkLst>
        </pc:picChg>
        <pc:picChg chg="add mod modCrop">
          <ac:chgData name="ANUJ KUMAR KAUSHAL" userId="f785bf08752e8485" providerId="LiveId" clId="{4A03FBE3-483D-419C-BB4F-353B9583E22F}" dt="2021-08-02T11:04:43.692" v="1307" actId="14100"/>
          <ac:picMkLst>
            <pc:docMk/>
            <pc:sldMk cId="1538517664" sldId="271"/>
            <ac:picMk id="12" creationId="{58DD1E03-7489-4F88-A13D-541564549996}"/>
          </ac:picMkLst>
        </pc:picChg>
      </pc:sldChg>
      <pc:sldChg chg="addSp modSp mod">
        <pc:chgData name="ANUJ KUMAR KAUSHAL" userId="f785bf08752e8485" providerId="LiveId" clId="{4A03FBE3-483D-419C-BB4F-353B9583E22F}" dt="2021-08-02T10:55:49.867" v="1212" actId="1076"/>
        <pc:sldMkLst>
          <pc:docMk/>
          <pc:sldMk cId="1142254670" sldId="272"/>
        </pc:sldMkLst>
        <pc:spChg chg="add mod">
          <ac:chgData name="ANUJ KUMAR KAUSHAL" userId="f785bf08752e8485" providerId="LiveId" clId="{4A03FBE3-483D-419C-BB4F-353B9583E22F}" dt="2021-08-02T10:55:22.035" v="1207" actId="1076"/>
          <ac:spMkLst>
            <pc:docMk/>
            <pc:sldMk cId="1142254670" sldId="272"/>
            <ac:spMk id="3" creationId="{47102B73-B8C6-4C0C-9655-5CB874BE208D}"/>
          </ac:spMkLst>
        </pc:spChg>
        <pc:picChg chg="add mod modCrop">
          <ac:chgData name="ANUJ KUMAR KAUSHAL" userId="f785bf08752e8485" providerId="LiveId" clId="{4A03FBE3-483D-419C-BB4F-353B9583E22F}" dt="2021-08-02T10:55:49.867" v="1212" actId="1076"/>
          <ac:picMkLst>
            <pc:docMk/>
            <pc:sldMk cId="1142254670" sldId="272"/>
            <ac:picMk id="5" creationId="{3069D399-B7B4-4BD0-A2C3-B6F2948B37DB}"/>
          </ac:picMkLst>
        </pc:picChg>
      </pc:sldChg>
      <pc:sldChg chg="addSp modSp mod">
        <pc:chgData name="ANUJ KUMAR KAUSHAL" userId="f785bf08752e8485" providerId="LiveId" clId="{4A03FBE3-483D-419C-BB4F-353B9583E22F}" dt="2021-08-02T11:18:10.410" v="1347" actId="14100"/>
        <pc:sldMkLst>
          <pc:docMk/>
          <pc:sldMk cId="1643143890" sldId="273"/>
        </pc:sldMkLst>
        <pc:spChg chg="add mod">
          <ac:chgData name="ANUJ KUMAR KAUSHAL" userId="f785bf08752e8485" providerId="LiveId" clId="{4A03FBE3-483D-419C-BB4F-353B9583E22F}" dt="2021-08-02T11:16:18.810" v="1336" actId="1076"/>
          <ac:spMkLst>
            <pc:docMk/>
            <pc:sldMk cId="1643143890" sldId="273"/>
            <ac:spMk id="3" creationId="{4A5CB899-9CE3-461F-9A51-7F3E7E392120}"/>
          </ac:spMkLst>
        </pc:spChg>
        <pc:picChg chg="add mod modCrop">
          <ac:chgData name="ANUJ KUMAR KAUSHAL" userId="f785bf08752e8485" providerId="LiveId" clId="{4A03FBE3-483D-419C-BB4F-353B9583E22F}" dt="2021-08-02T11:18:10.410" v="1347" actId="14100"/>
          <ac:picMkLst>
            <pc:docMk/>
            <pc:sldMk cId="1643143890" sldId="273"/>
            <ac:picMk id="5" creationId="{8BBABC57-92A7-4FC7-BF2E-64BFA79481F6}"/>
          </ac:picMkLst>
        </pc:picChg>
      </pc:sldChg>
      <pc:sldChg chg="addSp delSp modSp mod">
        <pc:chgData name="ANUJ KUMAR KAUSHAL" userId="f785bf08752e8485" providerId="LiveId" clId="{4A03FBE3-483D-419C-BB4F-353B9583E22F}" dt="2021-08-02T11:21:50.482" v="1404" actId="14100"/>
        <pc:sldMkLst>
          <pc:docMk/>
          <pc:sldMk cId="264226878" sldId="274"/>
        </pc:sldMkLst>
        <pc:spChg chg="add mod">
          <ac:chgData name="ANUJ KUMAR KAUSHAL" userId="f785bf08752e8485" providerId="LiveId" clId="{4A03FBE3-483D-419C-BB4F-353B9583E22F}" dt="2021-08-02T11:21:32.602" v="1402" actId="1076"/>
          <ac:spMkLst>
            <pc:docMk/>
            <pc:sldMk cId="264226878" sldId="274"/>
            <ac:spMk id="3" creationId="{2CCF08E9-7696-414F-897A-CACEFB56AD0E}"/>
          </ac:spMkLst>
        </pc:spChg>
        <pc:picChg chg="add del mod modCrop">
          <ac:chgData name="ANUJ KUMAR KAUSHAL" userId="f785bf08752e8485" providerId="LiveId" clId="{4A03FBE3-483D-419C-BB4F-353B9583E22F}" dt="2021-08-02T11:20:38.051" v="1392" actId="478"/>
          <ac:picMkLst>
            <pc:docMk/>
            <pc:sldMk cId="264226878" sldId="274"/>
            <ac:picMk id="5" creationId="{A7A8D91D-F0E4-49D5-A4A7-578AB3F6D4FC}"/>
          </ac:picMkLst>
        </pc:picChg>
        <pc:picChg chg="add mod modCrop">
          <ac:chgData name="ANUJ KUMAR KAUSHAL" userId="f785bf08752e8485" providerId="LiveId" clId="{4A03FBE3-483D-419C-BB4F-353B9583E22F}" dt="2021-08-02T11:21:50.482" v="1404" actId="14100"/>
          <ac:picMkLst>
            <pc:docMk/>
            <pc:sldMk cId="264226878" sldId="274"/>
            <ac:picMk id="7" creationId="{A4F90FFB-9A1D-4DCF-9D8D-AA10A1D42B46}"/>
          </ac:picMkLst>
        </pc:picChg>
      </pc:sldChg>
      <pc:sldChg chg="addSp modSp mod">
        <pc:chgData name="ANUJ KUMAR KAUSHAL" userId="f785bf08752e8485" providerId="LiveId" clId="{4A03FBE3-483D-419C-BB4F-353B9583E22F}" dt="2021-08-02T08:37:09.793" v="312" actId="207"/>
        <pc:sldMkLst>
          <pc:docMk/>
          <pc:sldMk cId="60704967" sldId="275"/>
        </pc:sldMkLst>
        <pc:spChg chg="add mod">
          <ac:chgData name="ANUJ KUMAR KAUSHAL" userId="f785bf08752e8485" providerId="LiveId" clId="{4A03FBE3-483D-419C-BB4F-353B9583E22F}" dt="2021-08-02T08:37:09.793" v="312" actId="207"/>
          <ac:spMkLst>
            <pc:docMk/>
            <pc:sldMk cId="60704967" sldId="275"/>
            <ac:spMk id="4" creationId="{DF6E3886-3476-4690-9690-BE3B656931FA}"/>
          </ac:spMkLst>
        </pc:spChg>
        <pc:picChg chg="add mod">
          <ac:chgData name="ANUJ KUMAR KAUSHAL" userId="f785bf08752e8485" providerId="LiveId" clId="{4A03FBE3-483D-419C-BB4F-353B9583E22F}" dt="2021-08-02T08:36:30.311" v="299" actId="1076"/>
          <ac:picMkLst>
            <pc:docMk/>
            <pc:sldMk cId="60704967" sldId="275"/>
            <ac:picMk id="2" creationId="{B6D9507F-9A5B-464A-AF23-6ECFCEAAF2F6}"/>
          </ac:picMkLst>
        </pc:picChg>
      </pc:sldChg>
      <pc:sldChg chg="addSp modSp mod">
        <pc:chgData name="ANUJ KUMAR KAUSHAL" userId="f785bf08752e8485" providerId="LiveId" clId="{4A03FBE3-483D-419C-BB4F-353B9583E22F}" dt="2021-08-07T09:25:45.806" v="3490" actId="20577"/>
        <pc:sldMkLst>
          <pc:docMk/>
          <pc:sldMk cId="2289885197" sldId="276"/>
        </pc:sldMkLst>
        <pc:spChg chg="add mod">
          <ac:chgData name="ANUJ KUMAR KAUSHAL" userId="f785bf08752e8485" providerId="LiveId" clId="{4A03FBE3-483D-419C-BB4F-353B9583E22F}" dt="2021-08-07T06:50:29.840" v="2898" actId="403"/>
          <ac:spMkLst>
            <pc:docMk/>
            <pc:sldMk cId="2289885197" sldId="276"/>
            <ac:spMk id="3" creationId="{16B36D86-AB83-4FAF-B994-12D433A9492A}"/>
          </ac:spMkLst>
        </pc:spChg>
        <pc:spChg chg="add mod">
          <ac:chgData name="ANUJ KUMAR KAUSHAL" userId="f785bf08752e8485" providerId="LiveId" clId="{4A03FBE3-483D-419C-BB4F-353B9583E22F}" dt="2021-08-07T09:25:45.806" v="3490" actId="20577"/>
          <ac:spMkLst>
            <pc:docMk/>
            <pc:sldMk cId="2289885197" sldId="276"/>
            <ac:spMk id="5" creationId="{9E945BC7-B22E-4F9E-AD18-9F0CDBDA2BDF}"/>
          </ac:spMkLst>
        </pc:spChg>
      </pc:sldChg>
      <pc:sldChg chg="addSp modSp new mod">
        <pc:chgData name="ANUJ KUMAR KAUSHAL" userId="f785bf08752e8485" providerId="LiveId" clId="{4A03FBE3-483D-419C-BB4F-353B9583E22F}" dt="2021-08-07T09:38:31.069" v="3872" actId="1076"/>
        <pc:sldMkLst>
          <pc:docMk/>
          <pc:sldMk cId="1671748052" sldId="277"/>
        </pc:sldMkLst>
        <pc:spChg chg="add mod">
          <ac:chgData name="ANUJ KUMAR KAUSHAL" userId="f785bf08752e8485" providerId="LiveId" clId="{4A03FBE3-483D-419C-BB4F-353B9583E22F}" dt="2021-08-07T09:32:36.811" v="3626" actId="1076"/>
          <ac:spMkLst>
            <pc:docMk/>
            <pc:sldMk cId="1671748052" sldId="277"/>
            <ac:spMk id="2" creationId="{DD4CD8AE-6454-474E-80CD-DCFFF9DA6427}"/>
          </ac:spMkLst>
        </pc:spChg>
        <pc:spChg chg="add mod">
          <ac:chgData name="ANUJ KUMAR KAUSHAL" userId="f785bf08752e8485" providerId="LiveId" clId="{4A03FBE3-483D-419C-BB4F-353B9583E22F}" dt="2021-08-07T09:38:31.069" v="3872" actId="1076"/>
          <ac:spMkLst>
            <pc:docMk/>
            <pc:sldMk cId="1671748052" sldId="277"/>
            <ac:spMk id="3" creationId="{7F99CAB9-9FCB-4A6F-875F-D71294C249EC}"/>
          </ac:spMkLst>
        </pc:spChg>
      </pc:sldChg>
      <pc:sldChg chg="addSp delSp modSp add mod">
        <pc:chgData name="ANUJ KUMAR KAUSHAL" userId="f785bf08752e8485" providerId="LiveId" clId="{4A03FBE3-483D-419C-BB4F-353B9583E22F}" dt="2021-08-07T09:32:10.552" v="3610" actId="20577"/>
        <pc:sldMkLst>
          <pc:docMk/>
          <pc:sldMk cId="72150416" sldId="278"/>
        </pc:sldMkLst>
        <pc:spChg chg="add mod">
          <ac:chgData name="ANUJ KUMAR KAUSHAL" userId="f785bf08752e8485" providerId="LiveId" clId="{4A03FBE3-483D-419C-BB4F-353B9583E22F}" dt="2021-08-07T09:29:54.208" v="3515" actId="1076"/>
          <ac:spMkLst>
            <pc:docMk/>
            <pc:sldMk cId="72150416" sldId="278"/>
            <ac:spMk id="2" creationId="{B5CCA9EF-FB96-4131-BEA3-14DC88DB62FA}"/>
          </ac:spMkLst>
        </pc:spChg>
        <pc:spChg chg="add del mod">
          <ac:chgData name="ANUJ KUMAR KAUSHAL" userId="f785bf08752e8485" providerId="LiveId" clId="{4A03FBE3-483D-419C-BB4F-353B9583E22F}" dt="2021-08-07T09:30:12.927" v="3520" actId="47"/>
          <ac:spMkLst>
            <pc:docMk/>
            <pc:sldMk cId="72150416" sldId="278"/>
            <ac:spMk id="3" creationId="{1CF7D819-F442-4A4E-9792-63F1C856AD64}"/>
          </ac:spMkLst>
        </pc:spChg>
        <pc:spChg chg="add mod">
          <ac:chgData name="ANUJ KUMAR KAUSHAL" userId="f785bf08752e8485" providerId="LiveId" clId="{4A03FBE3-483D-419C-BB4F-353B9583E22F}" dt="2021-08-07T09:32:10.552" v="3610" actId="20577"/>
          <ac:spMkLst>
            <pc:docMk/>
            <pc:sldMk cId="72150416" sldId="278"/>
            <ac:spMk id="4" creationId="{B2BD62E5-F3D4-461C-B989-535632DAE32E}"/>
          </ac:spMkLst>
        </pc:spChg>
      </pc:sldChg>
      <pc:sldChg chg="add del">
        <pc:chgData name="ANUJ KUMAR KAUSHAL" userId="f785bf08752e8485" providerId="LiveId" clId="{4A03FBE3-483D-419C-BB4F-353B9583E22F}" dt="2021-08-07T09:30:14.365" v="3521"/>
        <pc:sldMkLst>
          <pc:docMk/>
          <pc:sldMk cId="897360077" sldId="279"/>
        </pc:sldMkLst>
      </pc:sldChg>
      <pc:sldMasterChg chg="setBg modSldLayout">
        <pc:chgData name="ANUJ KUMAR KAUSHAL" userId="f785bf08752e8485" providerId="LiveId" clId="{4A03FBE3-483D-419C-BB4F-353B9583E22F}" dt="2021-08-07T06:49:41.958" v="2894"/>
        <pc:sldMasterMkLst>
          <pc:docMk/>
          <pc:sldMasterMk cId="2934959171" sldId="2147483887"/>
        </pc:sldMasterMkLst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627530371" sldId="2147483888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1175270503" sldId="2147483889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640616578" sldId="2147483890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3728487333" sldId="2147483891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864356933" sldId="2147483892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1214434316" sldId="2147483893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1719059202" sldId="2147483894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1977974964" sldId="2147483895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255871151" sldId="2147483896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1246262993" sldId="2147483897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2281690866" sldId="2147483898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3823280522" sldId="2147483899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3034026100" sldId="2147483900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48235328" sldId="2147483901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2420302226" sldId="2147483902"/>
          </pc:sldLayoutMkLst>
        </pc:sldLayoutChg>
        <pc:sldLayoutChg chg="setBg">
          <pc:chgData name="ANUJ KUMAR KAUSHAL" userId="f785bf08752e8485" providerId="LiveId" clId="{4A03FBE3-483D-419C-BB4F-353B9583E22F}" dt="2021-08-07T06:49:41.958" v="2894"/>
          <pc:sldLayoutMkLst>
            <pc:docMk/>
            <pc:sldMasterMk cId="2934959171" sldId="2147483887"/>
            <pc:sldLayoutMk cId="389154209" sldId="214748390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CB0D5-BFA6-4416-A05B-69CC57977CC4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FF308-2E54-4A56-ADCD-8C91C05500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0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FF308-2E54-4A56-ADCD-8C91C055001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53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26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1690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280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4026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35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302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5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27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61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48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35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43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05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7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7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845C2-142D-4CCF-A59E-EEE132CF0F62}" type="datetimeFigureOut">
              <a:rPr lang="en-IN" smtClean="0"/>
              <a:t>05-09-2021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95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hyperlink" Target="https://www.javapoint.co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earning.tcsionhub.in/" TargetMode="External"/><Relationship Id="rId4" Type="http://schemas.openxmlformats.org/officeDocument/2006/relationships/hyperlink" Target="https://www.w3school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6197DB-58A8-4119-9CCB-D6BDD83019D6}"/>
              </a:ext>
            </a:extLst>
          </p:cNvPr>
          <p:cNvSpPr txBox="1"/>
          <p:nvPr/>
        </p:nvSpPr>
        <p:spPr>
          <a:xfrm>
            <a:off x="248575" y="441209"/>
            <a:ext cx="111681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UNIVERSITY INSTITUTE </a:t>
            </a:r>
            <a:r>
              <a:rPr lang="en-US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OF TECHNOLOGY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5" descr="Steering Committee">
            <a:extLst>
              <a:ext uri="{FF2B5EF4-FFF2-40B4-BE49-F238E27FC236}">
                <a16:creationId xmlns:a16="http://schemas.microsoft.com/office/drawing/2014/main" id="{B90A4E07-1F46-4D07-B2E3-BD62F4968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4" y="2160202"/>
            <a:ext cx="2802651" cy="185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C81B9-9BAB-473A-A2B5-CA174F08CF09}"/>
              </a:ext>
            </a:extLst>
          </p:cNvPr>
          <p:cNvSpPr/>
          <p:nvPr/>
        </p:nvSpPr>
        <p:spPr>
          <a:xfrm>
            <a:off x="2147260" y="1210650"/>
            <a:ext cx="737073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RAJIV GANDHI PROUDOYOUGIKI VISHWAVIDYALAYA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9726C-65B2-4744-AEB0-E2CC5B915B85}"/>
              </a:ext>
            </a:extLst>
          </p:cNvPr>
          <p:cNvSpPr/>
          <p:nvPr/>
        </p:nvSpPr>
        <p:spPr>
          <a:xfrm>
            <a:off x="4729062" y="1633521"/>
            <a:ext cx="156344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BHOPAL,MP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2F2D8-AAA9-4294-850C-B699EB3DA80C}"/>
              </a:ext>
            </a:extLst>
          </p:cNvPr>
          <p:cNvSpPr txBox="1"/>
          <p:nvPr/>
        </p:nvSpPr>
        <p:spPr>
          <a:xfrm>
            <a:off x="2538035" y="4140787"/>
            <a:ext cx="60990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MINOR PROJECT </a:t>
            </a:r>
          </a:p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ON</a:t>
            </a:r>
          </a:p>
          <a:p>
            <a:pPr algn="ctr"/>
            <a:endParaRPr lang="en-US" sz="1800" b="1" cap="none" spc="0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“RESULT PROCESSING SYSTEM”</a:t>
            </a:r>
          </a:p>
          <a:p>
            <a:pPr algn="ctr"/>
            <a:endParaRPr lang="en-US" b="1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SUBMITTED BY : ANUJ KUMAR KAUSHAL</a:t>
            </a:r>
          </a:p>
          <a:p>
            <a:pPr algn="ctr"/>
            <a:endParaRPr lang="en-US" sz="2000" b="1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ENROLLMENT NO : 0101CA191002</a:t>
            </a:r>
          </a:p>
        </p:txBody>
      </p:sp>
    </p:spTree>
    <p:extLst>
      <p:ext uri="{BB962C8B-B14F-4D97-AF65-F5344CB8AC3E}">
        <p14:creationId xmlns:p14="http://schemas.microsoft.com/office/powerpoint/2010/main" val="380034215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A27534-1C92-4DB6-9CE0-6023C94EA9C5}"/>
              </a:ext>
            </a:extLst>
          </p:cNvPr>
          <p:cNvSpPr/>
          <p:nvPr/>
        </p:nvSpPr>
        <p:spPr>
          <a:xfrm>
            <a:off x="543706" y="17755"/>
            <a:ext cx="385961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FRONT-END :-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15E348-E319-4511-B754-ABD181C78CE3}"/>
              </a:ext>
            </a:extLst>
          </p:cNvPr>
          <p:cNvSpPr/>
          <p:nvPr/>
        </p:nvSpPr>
        <p:spPr>
          <a:xfrm>
            <a:off x="739651" y="770618"/>
            <a:ext cx="27227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v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INDEXPAGE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F8072-80B9-4FA7-8A7B-D096F4F75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0" t="2718" r="18810" b="25308"/>
          <a:stretch/>
        </p:blipFill>
        <p:spPr>
          <a:xfrm>
            <a:off x="739651" y="1293837"/>
            <a:ext cx="8324450" cy="54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3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B95F69-42AB-46A2-B7BD-E8C18E3216FC}"/>
              </a:ext>
            </a:extLst>
          </p:cNvPr>
          <p:cNvSpPr txBox="1"/>
          <p:nvPr/>
        </p:nvSpPr>
        <p:spPr>
          <a:xfrm>
            <a:off x="634753" y="221942"/>
            <a:ext cx="3209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ADMIN PAGE :-</a:t>
            </a:r>
            <a:endParaRPr 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3388B-C940-43DC-A605-7C3A32606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" t="4142" r="50922" b="30421"/>
          <a:stretch/>
        </p:blipFill>
        <p:spPr>
          <a:xfrm>
            <a:off x="914400" y="949911"/>
            <a:ext cx="8309499" cy="50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46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3C7765-591D-43D3-B56E-F5E3F8666411}"/>
              </a:ext>
            </a:extLst>
          </p:cNvPr>
          <p:cNvSpPr txBox="1"/>
          <p:nvPr/>
        </p:nvSpPr>
        <p:spPr>
          <a:xfrm>
            <a:off x="812307" y="228145"/>
            <a:ext cx="2605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FRONTPAGE 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F76256-DFC0-4E70-9EB1-FD84A5BA4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72" b="46149"/>
          <a:stretch/>
        </p:blipFill>
        <p:spPr>
          <a:xfrm>
            <a:off x="248574" y="861133"/>
            <a:ext cx="11216684" cy="5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74720D-8EA1-4EE1-95F2-D18C72D6206B}"/>
              </a:ext>
            </a:extLst>
          </p:cNvPr>
          <p:cNvSpPr txBox="1"/>
          <p:nvPr/>
        </p:nvSpPr>
        <p:spPr>
          <a:xfrm>
            <a:off x="159798" y="205937"/>
            <a:ext cx="4403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STUDENT INFORMATION 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A4565-3F80-49C2-B493-9F0176272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0" r="24272" b="4594"/>
          <a:stretch/>
        </p:blipFill>
        <p:spPr>
          <a:xfrm>
            <a:off x="226379" y="887767"/>
            <a:ext cx="5490840" cy="5646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8F6EF6-22D3-44FB-A8A7-96822246C209}"/>
              </a:ext>
            </a:extLst>
          </p:cNvPr>
          <p:cNvSpPr txBox="1"/>
          <p:nvPr/>
        </p:nvSpPr>
        <p:spPr>
          <a:xfrm>
            <a:off x="6533965" y="210389"/>
            <a:ext cx="4429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FACULTY INFORMATION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FE8B4-C841-48D7-BCD1-DCB7128A5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9" r="39636" b="16634"/>
          <a:stretch/>
        </p:blipFill>
        <p:spPr>
          <a:xfrm>
            <a:off x="5894773" y="887767"/>
            <a:ext cx="6070848" cy="564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4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102B73-B8C6-4C0C-9655-5CB874BE208D}"/>
              </a:ext>
            </a:extLst>
          </p:cNvPr>
          <p:cNvSpPr txBox="1"/>
          <p:nvPr/>
        </p:nvSpPr>
        <p:spPr>
          <a:xfrm>
            <a:off x="621436" y="192634"/>
            <a:ext cx="351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MARKS INFORMATION</a:t>
            </a:r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:-</a:t>
            </a:r>
            <a:endParaRPr lang="en-US" sz="2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9D399-B7B4-4BD0-A2C3-B6F2948B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9" r="28131" b="21036"/>
          <a:stretch/>
        </p:blipFill>
        <p:spPr>
          <a:xfrm>
            <a:off x="781234" y="689784"/>
            <a:ext cx="8762260" cy="52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F077F-4618-49EE-8879-79B0311307D7}"/>
              </a:ext>
            </a:extLst>
          </p:cNvPr>
          <p:cNvSpPr txBox="1"/>
          <p:nvPr/>
        </p:nvSpPr>
        <p:spPr>
          <a:xfrm>
            <a:off x="-181990" y="97655"/>
            <a:ext cx="4443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STUDENT DETAILS 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87DF8-ECFE-4AA7-B77A-208818AC0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" t="3585" r="10073" b="44595"/>
          <a:stretch/>
        </p:blipFill>
        <p:spPr>
          <a:xfrm>
            <a:off x="115409" y="559320"/>
            <a:ext cx="10263031" cy="3127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40B83-9012-4E5D-80B7-D545BE02C8BB}"/>
              </a:ext>
            </a:extLst>
          </p:cNvPr>
          <p:cNvSpPr txBox="1"/>
          <p:nvPr/>
        </p:nvSpPr>
        <p:spPr>
          <a:xfrm>
            <a:off x="0" y="3686934"/>
            <a:ext cx="3493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FACULTY DETAILS 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C9E36-1094-4922-AFE6-4A3CE57FB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6" r="41893" b="36181"/>
          <a:stretch/>
        </p:blipFill>
        <p:spPr>
          <a:xfrm>
            <a:off x="190128" y="4082275"/>
            <a:ext cx="4313292" cy="2678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4EA6FA-F95A-4A7E-9118-853F78A44756}"/>
              </a:ext>
            </a:extLst>
          </p:cNvPr>
          <p:cNvSpPr txBox="1"/>
          <p:nvPr/>
        </p:nvSpPr>
        <p:spPr>
          <a:xfrm>
            <a:off x="5830254" y="3686934"/>
            <a:ext cx="3716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MARKS DETAILS 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DD1E03-7489-4F88-A13D-54156454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" t="3347" r="27939" b="42383"/>
          <a:stretch/>
        </p:blipFill>
        <p:spPr>
          <a:xfrm>
            <a:off x="4625340" y="4137660"/>
            <a:ext cx="6240780" cy="26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17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CB899-9CE3-461F-9A51-7F3E7E392120}"/>
              </a:ext>
            </a:extLst>
          </p:cNvPr>
          <p:cNvSpPr txBox="1"/>
          <p:nvPr/>
        </p:nvSpPr>
        <p:spPr>
          <a:xfrm>
            <a:off x="601980" y="229033"/>
            <a:ext cx="3939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STUDENT PAGE :-</a:t>
            </a:r>
            <a:endParaRPr lang="en-US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ABC57-92A7-4FC7-BF2E-64BFA794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" r="43781" b="33835"/>
          <a:stretch/>
        </p:blipFill>
        <p:spPr>
          <a:xfrm>
            <a:off x="839470" y="876299"/>
            <a:ext cx="8716010" cy="50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43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CF08E9-7696-414F-897A-CACEFB56AD0E}"/>
              </a:ext>
            </a:extLst>
          </p:cNvPr>
          <p:cNvSpPr txBox="1"/>
          <p:nvPr/>
        </p:nvSpPr>
        <p:spPr>
          <a:xfrm>
            <a:off x="176740" y="99493"/>
            <a:ext cx="33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RESULT PAGE :-</a:t>
            </a:r>
            <a:endParaRPr 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90FFB-9A1D-4DCF-9D8D-AA10A1D42B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8" b="4556"/>
          <a:stretch/>
        </p:blipFill>
        <p:spPr>
          <a:xfrm>
            <a:off x="176740" y="679730"/>
            <a:ext cx="11296212" cy="58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6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4CD8AE-6454-474E-80CD-DCFFF9DA6427}"/>
              </a:ext>
            </a:extLst>
          </p:cNvPr>
          <p:cNvSpPr/>
          <p:nvPr/>
        </p:nvSpPr>
        <p:spPr>
          <a:xfrm>
            <a:off x="294519" y="321789"/>
            <a:ext cx="4838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CONCLUSION:-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9CAB9-9FCB-4A6F-875F-D71294C249EC}"/>
              </a:ext>
            </a:extLst>
          </p:cNvPr>
          <p:cNvSpPr txBox="1"/>
          <p:nvPr/>
        </p:nvSpPr>
        <p:spPr>
          <a:xfrm>
            <a:off x="648068" y="1767018"/>
            <a:ext cx="876226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The project titled ‘RESULT PROCESSING SYSTEM’ was developed to generate the result of students.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All the necessary output was created.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 The system was found to be user-friendly to both students and admins.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The Architecture of the project provide an easy to use environment for the users.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The system was implemented successfully.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 The manpower and the working hours needed to operate the system was less and comfortable.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It was seen to be more secure and effective.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174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CCA9EF-FB96-4131-BEA3-14DC88DB62FA}"/>
              </a:ext>
            </a:extLst>
          </p:cNvPr>
          <p:cNvSpPr/>
          <p:nvPr/>
        </p:nvSpPr>
        <p:spPr>
          <a:xfrm>
            <a:off x="171702" y="188625"/>
            <a:ext cx="6007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BIBLIOGRAPHY :-&gt;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7D819-F442-4A4E-9792-63F1C856AD64}"/>
              </a:ext>
            </a:extLst>
          </p:cNvPr>
          <p:cNvSpPr txBox="1"/>
          <p:nvPr/>
        </p:nvSpPr>
        <p:spPr>
          <a:xfrm>
            <a:off x="1056443" y="17755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D62E5-F3D4-461C-B989-535632DAE32E}"/>
              </a:ext>
            </a:extLst>
          </p:cNvPr>
          <p:cNvSpPr txBox="1"/>
          <p:nvPr/>
        </p:nvSpPr>
        <p:spPr>
          <a:xfrm>
            <a:off x="1056443" y="1660124"/>
            <a:ext cx="7314959" cy="319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https://www.javapoint.co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</a:p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rlin Sans FB Demi" panose="020E0802020502020306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rlin Sans FB Demi" panose="020E0802020502020306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https://www.learning.tcsionhub.in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https://www.google.com </a:t>
            </a:r>
          </a:p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https://www.greaksofgreaks.com </a:t>
            </a:r>
          </a:p>
        </p:txBody>
      </p:sp>
    </p:spTree>
    <p:extLst>
      <p:ext uri="{BB962C8B-B14F-4D97-AF65-F5344CB8AC3E}">
        <p14:creationId xmlns:p14="http://schemas.microsoft.com/office/powerpoint/2010/main" val="7215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B36D86-AB83-4FAF-B994-12D433A9492A}"/>
              </a:ext>
            </a:extLst>
          </p:cNvPr>
          <p:cNvSpPr/>
          <p:nvPr/>
        </p:nvSpPr>
        <p:spPr>
          <a:xfrm>
            <a:off x="726560" y="383933"/>
            <a:ext cx="4482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45BC7-B22E-4F9E-AD18-9F0CDBDA2BDF}"/>
              </a:ext>
            </a:extLst>
          </p:cNvPr>
          <p:cNvSpPr txBox="1"/>
          <p:nvPr/>
        </p:nvSpPr>
        <p:spPr>
          <a:xfrm>
            <a:off x="965407" y="1504699"/>
            <a:ext cx="8746763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3200" b="1" dirty="0">
                <a:solidFill>
                  <a:schemeClr val="accent5">
                    <a:lumMod val="50000"/>
                  </a:schemeClr>
                </a:solidFill>
              </a:rPr>
              <a:t>About the Project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Technologies Used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Work Flow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Tables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Front-end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Bibliography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88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D9507F-9A5B-464A-AF23-6ECFCEAA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506" y="442296"/>
            <a:ext cx="9164123" cy="4495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E3886-3476-4690-9690-BE3B656931FA}"/>
              </a:ext>
            </a:extLst>
          </p:cNvPr>
          <p:cNvSpPr txBox="1"/>
          <p:nvPr/>
        </p:nvSpPr>
        <p:spPr>
          <a:xfrm>
            <a:off x="1047565" y="5359439"/>
            <a:ext cx="105910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THANKYOU FOR YOUR ATTENTION </a:t>
            </a:r>
            <a:endParaRPr lang="en-IN" sz="4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2663A9-04AC-4055-8BD5-06A036E4A76E}"/>
              </a:ext>
            </a:extLst>
          </p:cNvPr>
          <p:cNvSpPr/>
          <p:nvPr/>
        </p:nvSpPr>
        <p:spPr>
          <a:xfrm>
            <a:off x="650299" y="170869"/>
            <a:ext cx="77309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ABOUT THE PROJECT :-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45C34-94E3-44F4-870F-F60EB36AD5F7}"/>
              </a:ext>
            </a:extLst>
          </p:cNvPr>
          <p:cNvSpPr txBox="1"/>
          <p:nvPr/>
        </p:nvSpPr>
        <p:spPr>
          <a:xfrm>
            <a:off x="577050" y="1483942"/>
            <a:ext cx="84160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This project is basically aimed to generate a results of students of an institutes based on their academics and examination marks criteria.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 The system is an application that can be accessed throughout the institute with a proper login provided.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 This system can be used as an application to manage the student information with their marks scored in the examination.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 Students can check their results by entering their enrollment no and semester.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This system is totally based on java and sql that uses java database connectivity to generate the result.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There are two main portal i.e. Admin portal and Student portal.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In admin portal, only faculty will access and record all the student information and marks details.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In student portal, Student check their results by entering their enroll no and semester. </a:t>
            </a:r>
            <a:endParaRPr lang="en-I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24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5824BA-39B5-4299-A88C-C4CEA90B2D27}"/>
              </a:ext>
            </a:extLst>
          </p:cNvPr>
          <p:cNvSpPr/>
          <p:nvPr/>
        </p:nvSpPr>
        <p:spPr>
          <a:xfrm>
            <a:off x="933906" y="508221"/>
            <a:ext cx="4429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OBJECTIVE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2F51B-42FC-466D-BA67-A873B0BF6CB8}"/>
              </a:ext>
            </a:extLst>
          </p:cNvPr>
          <p:cNvSpPr txBox="1"/>
          <p:nvPr/>
        </p:nvSpPr>
        <p:spPr>
          <a:xfrm>
            <a:off x="732946" y="2068497"/>
            <a:ext cx="82118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accent5"/>
                </a:solidFill>
                <a:latin typeface="Bodoni MT" panose="02070603080606020203" pitchFamily="18" charset="0"/>
              </a:rPr>
              <a:t>The primary objective of this project is to generate the result of students based on their academic performance.</a:t>
            </a:r>
          </a:p>
          <a:p>
            <a:pPr algn="ctr"/>
            <a:endParaRPr lang="en-IN" sz="2800" b="1" dirty="0">
              <a:solidFill>
                <a:schemeClr val="accent5"/>
              </a:solidFill>
              <a:latin typeface="Bodoni MT" panose="020706030806060202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accent5"/>
                </a:solidFill>
                <a:latin typeface="Bodoni MT" panose="02070603080606020203" pitchFamily="18" charset="0"/>
              </a:rPr>
              <a:t>Project provides the facility to maintain the details of the Students and faculty. Students can check their result and access their marksheet</a:t>
            </a:r>
            <a:r>
              <a:rPr lang="en-IN" sz="1800" dirty="0">
                <a:solidFill>
                  <a:schemeClr val="accent5"/>
                </a:solidFill>
                <a:latin typeface="Bodoni MT" panose="02070603080606020203" pitchFamily="18" charset="0"/>
              </a:rPr>
              <a:t>.</a:t>
            </a:r>
            <a:endParaRPr lang="en-IN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8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83AA9-8818-4862-8E2C-8DCC8744870E}"/>
              </a:ext>
            </a:extLst>
          </p:cNvPr>
          <p:cNvSpPr/>
          <p:nvPr/>
        </p:nvSpPr>
        <p:spPr>
          <a:xfrm>
            <a:off x="834352" y="215258"/>
            <a:ext cx="7185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TECHNOLOGY USED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7FA42-96E7-499B-9887-D930C5AA0FAE}"/>
              </a:ext>
            </a:extLst>
          </p:cNvPr>
          <p:cNvSpPr txBox="1"/>
          <p:nvPr/>
        </p:nvSpPr>
        <p:spPr>
          <a:xfrm>
            <a:off x="834352" y="1997475"/>
            <a:ext cx="82917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2060"/>
                </a:solidFill>
              </a:rPr>
              <a:t>This project is totally a Java based project. Java is used as  a front-end tool and MySQL as a back-end tool.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C00000"/>
                </a:solidFill>
              </a:rPr>
              <a:t>Database-&gt; MYSQL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C00000"/>
                </a:solidFill>
              </a:rPr>
              <a:t>Software-&gt; NETBEANS IDE 8.2.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C00000"/>
                </a:solidFill>
              </a:rPr>
              <a:t>Coding-&gt; JAVA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805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07242-A42E-4D5D-BCA4-2CE7F0B4BFC3}"/>
              </a:ext>
            </a:extLst>
          </p:cNvPr>
          <p:cNvSpPr/>
          <p:nvPr/>
        </p:nvSpPr>
        <p:spPr>
          <a:xfrm>
            <a:off x="665824" y="99848"/>
            <a:ext cx="446003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WORK FLOW :-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92E00-5376-49E1-8FC3-B72984F12178}"/>
              </a:ext>
            </a:extLst>
          </p:cNvPr>
          <p:cNvSpPr/>
          <p:nvPr/>
        </p:nvSpPr>
        <p:spPr>
          <a:xfrm>
            <a:off x="4277707" y="1047565"/>
            <a:ext cx="2129012" cy="39061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START</a:t>
            </a: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4FA62E-AFEA-4BA9-88CD-06CAD65FBF3A}"/>
              </a:ext>
            </a:extLst>
          </p:cNvPr>
          <p:cNvCxnSpPr>
            <a:stCxn id="4" idx="2"/>
          </p:cNvCxnSpPr>
          <p:nvPr/>
        </p:nvCxnSpPr>
        <p:spPr>
          <a:xfrm>
            <a:off x="5342213" y="1438183"/>
            <a:ext cx="0" cy="576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16C971-C092-4BC1-A1B8-B802AAC6FA20}"/>
              </a:ext>
            </a:extLst>
          </p:cNvPr>
          <p:cNvCxnSpPr>
            <a:cxnSpLocks/>
          </p:cNvCxnSpPr>
          <p:nvPr/>
        </p:nvCxnSpPr>
        <p:spPr>
          <a:xfrm>
            <a:off x="2006353" y="2014183"/>
            <a:ext cx="68269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BE7AF-A2BD-49CE-B4B1-73274E646A90}"/>
              </a:ext>
            </a:extLst>
          </p:cNvPr>
          <p:cNvCxnSpPr/>
          <p:nvPr/>
        </p:nvCxnSpPr>
        <p:spPr>
          <a:xfrm>
            <a:off x="2006353" y="2014183"/>
            <a:ext cx="0" cy="507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1C64CD-AFD3-49F4-88B3-5387DDC2B259}"/>
              </a:ext>
            </a:extLst>
          </p:cNvPr>
          <p:cNvCxnSpPr/>
          <p:nvPr/>
        </p:nvCxnSpPr>
        <p:spPr>
          <a:xfrm>
            <a:off x="8833282" y="2014183"/>
            <a:ext cx="0" cy="489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41D1510-50DB-46CD-9A7F-57E9ECEFC482}"/>
              </a:ext>
            </a:extLst>
          </p:cNvPr>
          <p:cNvSpPr/>
          <p:nvPr/>
        </p:nvSpPr>
        <p:spPr>
          <a:xfrm>
            <a:off x="1344970" y="2521258"/>
            <a:ext cx="1322766" cy="3284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ADMIN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2095B3-099B-466A-9C0B-ECA606C772F6}"/>
              </a:ext>
            </a:extLst>
          </p:cNvPr>
          <p:cNvSpPr/>
          <p:nvPr/>
        </p:nvSpPr>
        <p:spPr>
          <a:xfrm>
            <a:off x="8211845" y="2521258"/>
            <a:ext cx="1242874" cy="3216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A82313-C077-48F0-AB40-32D5F4E5A4D1}"/>
              </a:ext>
            </a:extLst>
          </p:cNvPr>
          <p:cNvCxnSpPr>
            <a:stCxn id="15" idx="2"/>
          </p:cNvCxnSpPr>
          <p:nvPr/>
        </p:nvCxnSpPr>
        <p:spPr>
          <a:xfrm>
            <a:off x="2006353" y="2849729"/>
            <a:ext cx="0" cy="47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2DBFEB80-F008-418A-A9B7-A9F720545BEF}"/>
              </a:ext>
            </a:extLst>
          </p:cNvPr>
          <p:cNvSpPr/>
          <p:nvPr/>
        </p:nvSpPr>
        <p:spPr>
          <a:xfrm>
            <a:off x="947693" y="3357212"/>
            <a:ext cx="2123976" cy="65516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VERIFY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D948F-027A-44B4-89FB-D05A3BB94CE1}"/>
              </a:ext>
            </a:extLst>
          </p:cNvPr>
          <p:cNvSpPr txBox="1"/>
          <p:nvPr/>
        </p:nvSpPr>
        <p:spPr>
          <a:xfrm>
            <a:off x="3447083" y="335721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NO</a:t>
            </a:r>
            <a:endParaRPr lang="en-IN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91AD93-9477-4C0C-AA3E-74B6BC20EA56}"/>
              </a:ext>
            </a:extLst>
          </p:cNvPr>
          <p:cNvCxnSpPr>
            <a:stCxn id="19" idx="3"/>
          </p:cNvCxnSpPr>
          <p:nvPr/>
        </p:nvCxnSpPr>
        <p:spPr>
          <a:xfrm>
            <a:off x="3071669" y="3684796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9D890C0-3057-4521-8830-190B7DB35DBB}"/>
              </a:ext>
            </a:extLst>
          </p:cNvPr>
          <p:cNvSpPr/>
          <p:nvPr/>
        </p:nvSpPr>
        <p:spPr>
          <a:xfrm>
            <a:off x="4151669" y="3380621"/>
            <a:ext cx="1423508" cy="585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ENTER USERNAME AND PASSWORD</a:t>
            </a:r>
            <a:endParaRPr lang="en-IN" sz="1100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3E83F6-E528-4817-AF9D-97C89C0DEDA6}"/>
              </a:ext>
            </a:extLst>
          </p:cNvPr>
          <p:cNvCxnSpPr/>
          <p:nvPr/>
        </p:nvCxnSpPr>
        <p:spPr>
          <a:xfrm flipV="1">
            <a:off x="4456590" y="3082771"/>
            <a:ext cx="0" cy="2744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BADAA2-47A6-4063-BB47-C4C56FB2A0D2}"/>
              </a:ext>
            </a:extLst>
          </p:cNvPr>
          <p:cNvCxnSpPr/>
          <p:nvPr/>
        </p:nvCxnSpPr>
        <p:spPr>
          <a:xfrm flipH="1">
            <a:off x="2006353" y="3082771"/>
            <a:ext cx="2441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5D08B5-4BCD-4684-8BC1-96208C6A2BC3}"/>
              </a:ext>
            </a:extLst>
          </p:cNvPr>
          <p:cNvCxnSpPr>
            <a:stCxn id="19" idx="2"/>
          </p:cNvCxnSpPr>
          <p:nvPr/>
        </p:nvCxnSpPr>
        <p:spPr>
          <a:xfrm flipH="1">
            <a:off x="2006353" y="4012381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12C729-9D04-4A9C-9AD1-7E50C71A4B89}"/>
              </a:ext>
            </a:extLst>
          </p:cNvPr>
          <p:cNvSpPr txBox="1"/>
          <p:nvPr/>
        </p:nvSpPr>
        <p:spPr>
          <a:xfrm>
            <a:off x="1805016" y="4252113"/>
            <a:ext cx="402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YES</a:t>
            </a:r>
            <a:endParaRPr lang="en-IN" sz="10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880E4F-4ECC-4958-B07F-2AE15DBD3198}"/>
              </a:ext>
            </a:extLst>
          </p:cNvPr>
          <p:cNvCxnSpPr>
            <a:stCxn id="32" idx="2"/>
          </p:cNvCxnSpPr>
          <p:nvPr/>
        </p:nvCxnSpPr>
        <p:spPr>
          <a:xfrm>
            <a:off x="2006353" y="4498334"/>
            <a:ext cx="0" cy="22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2EC44F-8F64-4871-AD7C-68B8471DCE22}"/>
              </a:ext>
            </a:extLst>
          </p:cNvPr>
          <p:cNvCxnSpPr>
            <a:cxnSpLocks/>
          </p:cNvCxnSpPr>
          <p:nvPr/>
        </p:nvCxnSpPr>
        <p:spPr>
          <a:xfrm>
            <a:off x="947693" y="4721909"/>
            <a:ext cx="66338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83AC19-01CE-40A1-9E41-A0B54663E255}"/>
              </a:ext>
            </a:extLst>
          </p:cNvPr>
          <p:cNvCxnSpPr>
            <a:cxnSpLocks/>
          </p:cNvCxnSpPr>
          <p:nvPr/>
        </p:nvCxnSpPr>
        <p:spPr>
          <a:xfrm>
            <a:off x="947693" y="4722633"/>
            <a:ext cx="0" cy="46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A6451F-1D95-47FC-9F05-31C1337EBF5B}"/>
              </a:ext>
            </a:extLst>
          </p:cNvPr>
          <p:cNvCxnSpPr>
            <a:cxnSpLocks/>
          </p:cNvCxnSpPr>
          <p:nvPr/>
        </p:nvCxnSpPr>
        <p:spPr>
          <a:xfrm>
            <a:off x="2207690" y="4721909"/>
            <a:ext cx="0" cy="50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C3E2B3-FA9F-4AB1-9894-874710AC527A}"/>
              </a:ext>
            </a:extLst>
          </p:cNvPr>
          <p:cNvCxnSpPr/>
          <p:nvPr/>
        </p:nvCxnSpPr>
        <p:spPr>
          <a:xfrm>
            <a:off x="3567714" y="4721909"/>
            <a:ext cx="0" cy="51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137D8E-CF3C-4D2F-953B-8B4C94A7CFF4}"/>
              </a:ext>
            </a:extLst>
          </p:cNvPr>
          <p:cNvCxnSpPr>
            <a:cxnSpLocks/>
          </p:cNvCxnSpPr>
          <p:nvPr/>
        </p:nvCxnSpPr>
        <p:spPr>
          <a:xfrm>
            <a:off x="4660777" y="4721909"/>
            <a:ext cx="8877" cy="489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4F17FB7-183D-4AB1-B166-CABEB670AF0A}"/>
              </a:ext>
            </a:extLst>
          </p:cNvPr>
          <p:cNvCxnSpPr>
            <a:cxnSpLocks/>
          </p:cNvCxnSpPr>
          <p:nvPr/>
        </p:nvCxnSpPr>
        <p:spPr>
          <a:xfrm>
            <a:off x="6338165" y="4731538"/>
            <a:ext cx="15412" cy="50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DE9EB7-4E2E-4D8E-806C-1DE707F69F29}"/>
              </a:ext>
            </a:extLst>
          </p:cNvPr>
          <p:cNvCxnSpPr>
            <a:cxnSpLocks/>
          </p:cNvCxnSpPr>
          <p:nvPr/>
        </p:nvCxnSpPr>
        <p:spPr>
          <a:xfrm>
            <a:off x="7581530" y="4721909"/>
            <a:ext cx="0" cy="51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C543367-DA50-420D-BC90-D74E7F21CEF2}"/>
              </a:ext>
            </a:extLst>
          </p:cNvPr>
          <p:cNvSpPr/>
          <p:nvPr/>
        </p:nvSpPr>
        <p:spPr>
          <a:xfrm>
            <a:off x="444994" y="5228976"/>
            <a:ext cx="1279122" cy="3909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 INFORMATION</a:t>
            </a:r>
            <a:endParaRPr lang="en-IN" sz="11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5C5B677-6B02-4167-BBF9-B4428BC1C87E}"/>
              </a:ext>
            </a:extLst>
          </p:cNvPr>
          <p:cNvSpPr/>
          <p:nvPr/>
        </p:nvSpPr>
        <p:spPr>
          <a:xfrm>
            <a:off x="1805016" y="5228976"/>
            <a:ext cx="1185753" cy="3909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FACULTY INFORMATION</a:t>
            </a:r>
            <a:endParaRPr lang="en-IN" sz="11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B4AF9D5-5637-4279-BBA2-E23F251C4F19}"/>
              </a:ext>
            </a:extLst>
          </p:cNvPr>
          <p:cNvSpPr/>
          <p:nvPr/>
        </p:nvSpPr>
        <p:spPr>
          <a:xfrm>
            <a:off x="3071669" y="5228983"/>
            <a:ext cx="1022786" cy="3908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MARKS INFORMATION</a:t>
            </a:r>
            <a:endParaRPr lang="en-IN" sz="105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74537E9-E1DC-49EB-9A39-BE03E15466AD}"/>
              </a:ext>
            </a:extLst>
          </p:cNvPr>
          <p:cNvSpPr/>
          <p:nvPr/>
        </p:nvSpPr>
        <p:spPr>
          <a:xfrm>
            <a:off x="4197979" y="5228976"/>
            <a:ext cx="1318928" cy="3820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 DETAILS</a:t>
            </a:r>
            <a:endParaRPr lang="en-IN" sz="11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6B5F8D-D142-48C5-A2E4-E750082D706E}"/>
              </a:ext>
            </a:extLst>
          </p:cNvPr>
          <p:cNvSpPr/>
          <p:nvPr/>
        </p:nvSpPr>
        <p:spPr>
          <a:xfrm>
            <a:off x="5575177" y="5228983"/>
            <a:ext cx="1398716" cy="3820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FACULTY DETAILS</a:t>
            </a:r>
            <a:endParaRPr lang="en-IN" sz="11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712F4C-1B3D-4C15-B04A-AA3C9187928A}"/>
              </a:ext>
            </a:extLst>
          </p:cNvPr>
          <p:cNvSpPr/>
          <p:nvPr/>
        </p:nvSpPr>
        <p:spPr>
          <a:xfrm>
            <a:off x="7054788" y="5237826"/>
            <a:ext cx="1254711" cy="3732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MARKS DETAILS</a:t>
            </a:r>
            <a:endParaRPr lang="en-IN" sz="11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26F650-3065-4BF0-A66E-8C6A3B96CCC7}"/>
              </a:ext>
            </a:extLst>
          </p:cNvPr>
          <p:cNvCxnSpPr>
            <a:stCxn id="49" idx="2"/>
          </p:cNvCxnSpPr>
          <p:nvPr/>
        </p:nvCxnSpPr>
        <p:spPr>
          <a:xfrm flipH="1">
            <a:off x="1083076" y="5619880"/>
            <a:ext cx="1479" cy="266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C0B7719-E195-493A-95E7-1B36B4736E81}"/>
              </a:ext>
            </a:extLst>
          </p:cNvPr>
          <p:cNvCxnSpPr>
            <a:stCxn id="50" idx="2"/>
          </p:cNvCxnSpPr>
          <p:nvPr/>
        </p:nvCxnSpPr>
        <p:spPr>
          <a:xfrm flipH="1">
            <a:off x="2362198" y="5619880"/>
            <a:ext cx="0" cy="25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F9A8E55-7CED-4B06-8D82-47611A48AEFC}"/>
              </a:ext>
            </a:extLst>
          </p:cNvPr>
          <p:cNvCxnSpPr>
            <a:stCxn id="51" idx="2"/>
          </p:cNvCxnSpPr>
          <p:nvPr/>
        </p:nvCxnSpPr>
        <p:spPr>
          <a:xfrm flipH="1">
            <a:off x="3567714" y="5619881"/>
            <a:ext cx="0" cy="266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4F7CFC1-69AC-4A31-A1F1-189C207F7A96}"/>
              </a:ext>
            </a:extLst>
          </p:cNvPr>
          <p:cNvCxnSpPr>
            <a:stCxn id="52" idx="2"/>
          </p:cNvCxnSpPr>
          <p:nvPr/>
        </p:nvCxnSpPr>
        <p:spPr>
          <a:xfrm flipH="1">
            <a:off x="4847208" y="5611032"/>
            <a:ext cx="0" cy="2748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0039A32-9B83-4354-A654-2406EF22277E}"/>
              </a:ext>
            </a:extLst>
          </p:cNvPr>
          <p:cNvCxnSpPr>
            <a:stCxn id="53" idx="2"/>
          </p:cNvCxnSpPr>
          <p:nvPr/>
        </p:nvCxnSpPr>
        <p:spPr>
          <a:xfrm>
            <a:off x="6274535" y="5611032"/>
            <a:ext cx="0" cy="2968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39577E-7F13-4BF0-AD1B-6373FDCB4BF6}"/>
              </a:ext>
            </a:extLst>
          </p:cNvPr>
          <p:cNvCxnSpPr>
            <a:stCxn id="54" idx="2"/>
          </p:cNvCxnSpPr>
          <p:nvPr/>
        </p:nvCxnSpPr>
        <p:spPr>
          <a:xfrm flipH="1">
            <a:off x="7661428" y="5611032"/>
            <a:ext cx="0" cy="2968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DECA9BD-7A51-4F8B-8F09-541E28F23B65}"/>
              </a:ext>
            </a:extLst>
          </p:cNvPr>
          <p:cNvCxnSpPr/>
          <p:nvPr/>
        </p:nvCxnSpPr>
        <p:spPr>
          <a:xfrm>
            <a:off x="1083076" y="5885895"/>
            <a:ext cx="65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95ABAD4-9A68-4DF6-8444-28DD45CDC873}"/>
              </a:ext>
            </a:extLst>
          </p:cNvPr>
          <p:cNvCxnSpPr/>
          <p:nvPr/>
        </p:nvCxnSpPr>
        <p:spPr>
          <a:xfrm>
            <a:off x="4197979" y="5885895"/>
            <a:ext cx="0" cy="29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58DE98C-5CC7-489B-ABE5-60295B894809}"/>
              </a:ext>
            </a:extLst>
          </p:cNvPr>
          <p:cNvSpPr/>
          <p:nvPr/>
        </p:nvSpPr>
        <p:spPr>
          <a:xfrm>
            <a:off x="3557677" y="6178858"/>
            <a:ext cx="1384920" cy="3062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en-IN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1471AB9-DCA9-47F5-83C0-9819D7AF21EA}"/>
              </a:ext>
            </a:extLst>
          </p:cNvPr>
          <p:cNvCxnSpPr>
            <a:stCxn id="16" idx="2"/>
          </p:cNvCxnSpPr>
          <p:nvPr/>
        </p:nvCxnSpPr>
        <p:spPr>
          <a:xfrm>
            <a:off x="8833282" y="2842949"/>
            <a:ext cx="0" cy="47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724B7E9-D8AE-492D-8385-C443E588FE4E}"/>
              </a:ext>
            </a:extLst>
          </p:cNvPr>
          <p:cNvSpPr/>
          <p:nvPr/>
        </p:nvSpPr>
        <p:spPr>
          <a:xfrm>
            <a:off x="7803473" y="3342598"/>
            <a:ext cx="2059618" cy="373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RESULT FORM</a:t>
            </a:r>
            <a:endParaRPr lang="en-IN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DCF301-4F6C-476D-9255-B804462DDDC8}"/>
              </a:ext>
            </a:extLst>
          </p:cNvPr>
          <p:cNvCxnSpPr>
            <a:stCxn id="84" idx="2"/>
          </p:cNvCxnSpPr>
          <p:nvPr/>
        </p:nvCxnSpPr>
        <p:spPr>
          <a:xfrm>
            <a:off x="8833282" y="3715801"/>
            <a:ext cx="0" cy="422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8B000-4369-423B-A139-387DC3084605}"/>
              </a:ext>
            </a:extLst>
          </p:cNvPr>
          <p:cNvSpPr/>
          <p:nvPr/>
        </p:nvSpPr>
        <p:spPr>
          <a:xfrm>
            <a:off x="7812350" y="4171364"/>
            <a:ext cx="2059615" cy="373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MARKSHEET</a:t>
            </a:r>
            <a:endParaRPr lang="en-IN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E194DC-D80B-4205-9B34-25327B7A057C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8833282" y="4544567"/>
            <a:ext cx="8876" cy="1522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714C0E-2947-4383-9F3B-05D83EDB5D99}"/>
              </a:ext>
            </a:extLst>
          </p:cNvPr>
          <p:cNvCxnSpPr>
            <a:cxnSpLocks/>
          </p:cNvCxnSpPr>
          <p:nvPr/>
        </p:nvCxnSpPr>
        <p:spPr>
          <a:xfrm flipH="1">
            <a:off x="4152261" y="6066591"/>
            <a:ext cx="4666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2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EEDAEA-BE6A-405E-AE10-C795B0824F5C}"/>
              </a:ext>
            </a:extLst>
          </p:cNvPr>
          <p:cNvSpPr/>
          <p:nvPr/>
        </p:nvSpPr>
        <p:spPr>
          <a:xfrm>
            <a:off x="506020" y="0"/>
            <a:ext cx="3941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TABLES 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D4D9B-E8E3-41EC-821A-805596A1E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75" r="71745" b="52722"/>
          <a:stretch/>
        </p:blipFill>
        <p:spPr>
          <a:xfrm>
            <a:off x="1074197" y="4748830"/>
            <a:ext cx="7750535" cy="196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DBCBB4-DC20-48C8-8E03-6CC1D11133F5}"/>
              </a:ext>
            </a:extLst>
          </p:cNvPr>
          <p:cNvSpPr/>
          <p:nvPr/>
        </p:nvSpPr>
        <p:spPr>
          <a:xfrm>
            <a:off x="976872" y="3979389"/>
            <a:ext cx="23903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LOGIN :-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A35173-3F26-43B1-907F-32B358F5D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92" r="85874" b="69450"/>
          <a:stretch/>
        </p:blipFill>
        <p:spPr>
          <a:xfrm>
            <a:off x="1167413" y="1060585"/>
            <a:ext cx="4753993" cy="27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5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0BC4E9-D394-49DA-910C-B45256AE6A93}"/>
              </a:ext>
            </a:extLst>
          </p:cNvPr>
          <p:cNvSpPr/>
          <p:nvPr/>
        </p:nvSpPr>
        <p:spPr>
          <a:xfrm>
            <a:off x="900134" y="224135"/>
            <a:ext cx="38055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STUDENT INFO 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85755-F8B0-4C75-94D7-9945EAF28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0000" r="70081" b="8091"/>
          <a:stretch/>
        </p:blipFill>
        <p:spPr>
          <a:xfrm>
            <a:off x="976544" y="969885"/>
            <a:ext cx="7803472" cy="569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8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03D84-CA67-461E-9D4E-0D69795E9DF0}"/>
              </a:ext>
            </a:extLst>
          </p:cNvPr>
          <p:cNvSpPr/>
          <p:nvPr/>
        </p:nvSpPr>
        <p:spPr>
          <a:xfrm>
            <a:off x="722474" y="6194"/>
            <a:ext cx="3680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FACULTY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INFO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:-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60E5B-D8B5-4C1B-A552-E0594077B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7" r="69563" b="71521"/>
          <a:stretch/>
        </p:blipFill>
        <p:spPr>
          <a:xfrm>
            <a:off x="806816" y="652525"/>
            <a:ext cx="8523616" cy="23703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502003-9E01-40AE-A46F-4E8E9269B72A}"/>
              </a:ext>
            </a:extLst>
          </p:cNvPr>
          <p:cNvSpPr/>
          <p:nvPr/>
        </p:nvSpPr>
        <p:spPr>
          <a:xfrm>
            <a:off x="722474" y="3105834"/>
            <a:ext cx="39512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MARKS DETAILS :-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E4B67F-7C52-4781-A720-087662C8F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56" r="69813" b="37864"/>
          <a:stretch/>
        </p:blipFill>
        <p:spPr>
          <a:xfrm>
            <a:off x="806815" y="3752165"/>
            <a:ext cx="8026467" cy="292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83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445</TotalTime>
  <Words>493</Words>
  <Application>Microsoft Office PowerPoint</Application>
  <PresentationFormat>Widescreen</PresentationFormat>
  <Paragraphs>90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Berlin Sans FB Demi</vt:lpstr>
      <vt:lpstr>Bodoni MT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ANUJ KUMAR KAUSHAL</dc:creator>
  <cp:lastModifiedBy>ANUJ KUMAR KAUSHAL</cp:lastModifiedBy>
  <cp:revision>19</cp:revision>
  <dcterms:created xsi:type="dcterms:W3CDTF">2021-08-02T07:43:53Z</dcterms:created>
  <dcterms:modified xsi:type="dcterms:W3CDTF">2021-09-05T09:06:00Z</dcterms:modified>
</cp:coreProperties>
</file>